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6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9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1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2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3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4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5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6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7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8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2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0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1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2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33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3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5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36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3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38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3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0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1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42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3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44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45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46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47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48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4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0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51.xml" ContentType="application/vnd.openxmlformats-officedocument.theme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5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5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theme/theme54.xml" ContentType="application/vnd.openxmlformats-officedocument.theme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55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56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theme/theme57.xml" ContentType="application/vnd.openxmlformats-officedocument.theme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theme/theme58.xml" ContentType="application/vnd.openxmlformats-officedocument.theme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heme/theme59.xml" ContentType="application/vnd.openxmlformats-officedocument.theme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60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theme/theme61.xml" ContentType="application/vnd.openxmlformats-officedocument.theme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theme/theme62.xml" ContentType="application/vnd.openxmlformats-officedocument.theme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theme/theme63.xml" ContentType="application/vnd.openxmlformats-officedocument.theme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theme/theme64.xml" ContentType="application/vnd.openxmlformats-officedocument.theme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65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theme/theme66.xml" ContentType="application/vnd.openxmlformats-officedocument.theme+xml"/>
  <Override PartName="/ppt/theme/theme6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01" r:id="rId2"/>
    <p:sldMasterId id="2147483828" r:id="rId3"/>
    <p:sldMasterId id="2147483883" r:id="rId4"/>
    <p:sldMasterId id="2147483938" r:id="rId5"/>
    <p:sldMasterId id="2147483964" r:id="rId6"/>
    <p:sldMasterId id="2147484003" r:id="rId7"/>
    <p:sldMasterId id="2147484016" r:id="rId8"/>
    <p:sldMasterId id="2147484030" r:id="rId9"/>
    <p:sldMasterId id="2147484044" r:id="rId10"/>
    <p:sldMasterId id="2147484070" r:id="rId11"/>
    <p:sldMasterId id="2147484162" r:id="rId12"/>
    <p:sldMasterId id="2147484176" r:id="rId13"/>
    <p:sldMasterId id="2147484190" r:id="rId14"/>
    <p:sldMasterId id="2147484246" r:id="rId15"/>
    <p:sldMasterId id="2147484286" r:id="rId16"/>
    <p:sldMasterId id="2147484355" r:id="rId17"/>
    <p:sldMasterId id="2147484395" r:id="rId18"/>
    <p:sldMasterId id="2147484409" r:id="rId19"/>
    <p:sldMasterId id="2147484529" r:id="rId20"/>
    <p:sldMasterId id="2147484622" r:id="rId21"/>
    <p:sldMasterId id="2147484713" r:id="rId22"/>
    <p:sldMasterId id="2147484818" r:id="rId23"/>
    <p:sldMasterId id="2147485031" r:id="rId24"/>
    <p:sldMasterId id="2147485073" r:id="rId25"/>
    <p:sldMasterId id="2147485089" r:id="rId26"/>
    <p:sldMasterId id="2147485134" r:id="rId27"/>
    <p:sldMasterId id="2147485204" r:id="rId28"/>
    <p:sldMasterId id="2147485245" r:id="rId29"/>
    <p:sldMasterId id="2147485312" r:id="rId30"/>
    <p:sldMasterId id="2147485350" r:id="rId31"/>
    <p:sldMasterId id="2147485365" r:id="rId32"/>
    <p:sldMasterId id="2147485403" r:id="rId33"/>
    <p:sldMasterId id="2147485419" r:id="rId34"/>
    <p:sldMasterId id="2147485449" r:id="rId35"/>
    <p:sldMasterId id="2147485463" r:id="rId36"/>
    <p:sldMasterId id="2147485490" r:id="rId37"/>
    <p:sldMasterId id="2147485504" r:id="rId38"/>
    <p:sldMasterId id="2147485521" r:id="rId39"/>
    <p:sldMasterId id="2147485547" r:id="rId40"/>
    <p:sldMasterId id="2147485561" r:id="rId41"/>
    <p:sldMasterId id="2147485575" r:id="rId42"/>
    <p:sldMasterId id="2147485614" r:id="rId43"/>
    <p:sldMasterId id="2147485628" r:id="rId44"/>
    <p:sldMasterId id="2147485643" r:id="rId45"/>
    <p:sldMasterId id="2147485688" r:id="rId46"/>
    <p:sldMasterId id="2147485701" r:id="rId47"/>
    <p:sldMasterId id="2147485739" r:id="rId48"/>
    <p:sldMasterId id="2147485766" r:id="rId49"/>
    <p:sldMasterId id="2147485831" r:id="rId50"/>
    <p:sldMasterId id="2147485979" r:id="rId51"/>
    <p:sldMasterId id="2147486017" r:id="rId52"/>
    <p:sldMasterId id="2147486044" r:id="rId53"/>
    <p:sldMasterId id="2147486108" r:id="rId54"/>
    <p:sldMasterId id="2147486238" r:id="rId55"/>
    <p:sldMasterId id="2147486316" r:id="rId56"/>
    <p:sldMasterId id="2147486329" r:id="rId57"/>
    <p:sldMasterId id="2147486345" r:id="rId58"/>
    <p:sldMasterId id="2147486497" r:id="rId59"/>
    <p:sldMasterId id="2147486525" r:id="rId60"/>
    <p:sldMasterId id="2147486553" r:id="rId61"/>
    <p:sldMasterId id="2147486569" r:id="rId62"/>
    <p:sldMasterId id="2147486597" r:id="rId63"/>
    <p:sldMasterId id="2147486754" r:id="rId64"/>
    <p:sldMasterId id="2147486823" r:id="rId65"/>
    <p:sldMasterId id="2147486849" r:id="rId66"/>
  </p:sldMasterIdLst>
  <p:notesMasterIdLst>
    <p:notesMasterId r:id="rId75"/>
  </p:notesMasterIdLst>
  <p:sldIdLst>
    <p:sldId id="875" r:id="rId67"/>
    <p:sldId id="888" r:id="rId68"/>
    <p:sldId id="889" r:id="rId69"/>
    <p:sldId id="890" r:id="rId70"/>
    <p:sldId id="891" r:id="rId71"/>
    <p:sldId id="892" r:id="rId72"/>
    <p:sldId id="893" r:id="rId73"/>
    <p:sldId id="894" r:id="rId74"/>
  </p:sldIdLst>
  <p:sldSz cx="13004800" cy="9753600"/>
  <p:notesSz cx="6954838" cy="9309100"/>
  <p:defaultTextStyle>
    <a:defPPr marL="0" marR="0" indent="0" algn="l" defTabSz="8658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16477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3290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4943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865892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082364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29885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51530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731755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529"/>
    <p:restoredTop sz="50000" autoAdjust="0"/>
  </p:normalViewPr>
  <p:slideViewPr>
    <p:cSldViewPr snapToGrid="0" snapToObjects="1">
      <p:cViewPr varScale="1">
        <p:scale>
          <a:sx n="92" d="100"/>
          <a:sy n="92" d="100"/>
        </p:scale>
        <p:origin x="163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" Target="slides/slide1.xml"/><Relationship Id="rId68" Type="http://schemas.openxmlformats.org/officeDocument/2006/relationships/slide" Target="slides/slide2.xml"/><Relationship Id="rId69" Type="http://schemas.openxmlformats.org/officeDocument/2006/relationships/slide" Target="slides/slide3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slide" Target="slides/slide4.xml"/><Relationship Id="rId71" Type="http://schemas.openxmlformats.org/officeDocument/2006/relationships/slide" Target="slides/slide5.xml"/><Relationship Id="rId72" Type="http://schemas.openxmlformats.org/officeDocument/2006/relationships/slide" Target="slides/slide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7.xml"/><Relationship Id="rId74" Type="http://schemas.openxmlformats.org/officeDocument/2006/relationships/slide" Target="slides/slide8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194" Type="http://schemas.microsoft.com/office/2016/11/relationships/changesInfo" Target="changesInfos/changesInfo1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A188E650-7B31-4BF3-A97E-680B2C5ED01B}"/>
    <pc:docChg chg="custSel delSld modSld delMainMaster">
      <pc:chgData name="Robert Johnstone" userId="cb449c38944dd802" providerId="LiveId" clId="{A188E650-7B31-4BF3-A97E-680B2C5ED01B}" dt="2018-01-16T06:21:32.974" v="90" actId="20577"/>
      <pc:docMkLst>
        <pc:docMk/>
      </pc:docMkLst>
      <pc:sldChg chg="modSp">
        <pc:chgData name="Robert Johnstone" userId="cb449c38944dd802" providerId="LiveId" clId="{A188E650-7B31-4BF3-A97E-680B2C5ED01B}" dt="2018-01-16T06:21:32.974" v="90" actId="20577"/>
        <pc:sldMkLst>
          <pc:docMk/>
          <pc:sldMk cId="373525998" sldId="866"/>
        </pc:sldMkLst>
        <pc:spChg chg="mod">
          <ac:chgData name="Robert Johnstone" userId="cb449c38944dd802" providerId="LiveId" clId="{A188E650-7B31-4BF3-A97E-680B2C5ED01B}" dt="2018-01-16T06:21:32.974" v="90" actId="20577"/>
          <ac:spMkLst>
            <pc:docMk/>
            <pc:sldMk cId="373525998" sldId="866"/>
            <ac:spMk id="8" creationId="{00000000-0000-0000-0000-000000000000}"/>
          </ac:spMkLst>
        </pc:spChg>
      </pc:sldChg>
      <pc:sldChg chg="del">
        <pc:chgData name="Robert Johnstone" userId="cb449c38944dd802" providerId="LiveId" clId="{A188E650-7B31-4BF3-A97E-680B2C5ED01B}" dt="2018-01-16T06:21:09.840" v="43" actId="2696"/>
        <pc:sldMkLst>
          <pc:docMk/>
          <pc:sldMk cId="355491027" sldId="869"/>
        </pc:sldMkLst>
      </pc:sldChg>
      <pc:sldChg chg="del">
        <pc:chgData name="Robert Johnstone" userId="cb449c38944dd802" providerId="LiveId" clId="{A188E650-7B31-4BF3-A97E-680B2C5ED01B}" dt="2018-01-16T06:21:05.523" v="23" actId="2696"/>
        <pc:sldMkLst>
          <pc:docMk/>
          <pc:sldMk cId="1098740984" sldId="870"/>
        </pc:sldMkLst>
      </pc:sldChg>
      <pc:sldChg chg="del">
        <pc:chgData name="Robert Johnstone" userId="cb449c38944dd802" providerId="LiveId" clId="{A188E650-7B31-4BF3-A97E-680B2C5ED01B}" dt="2018-01-16T06:21:07.012" v="42" actId="2696"/>
        <pc:sldMkLst>
          <pc:docMk/>
          <pc:sldMk cId="1346082955" sldId="871"/>
        </pc:sldMkLst>
      </pc:sldChg>
      <pc:sldMasterChg chg="del delSldLayout">
        <pc:chgData name="Robert Johnstone" userId="cb449c38944dd802" providerId="LiveId" clId="{A188E650-7B31-4BF3-A97E-680B2C5ED01B}" dt="2018-01-16T06:21:09.849" v="56" actId="2696"/>
        <pc:sldMasterMkLst>
          <pc:docMk/>
          <pc:sldMasterMk cId="760244478" sldId="2147486792"/>
        </pc:sldMasterMkLst>
        <pc:sldLayoutChg chg="del">
          <pc:chgData name="Robert Johnstone" userId="cb449c38944dd802" providerId="LiveId" clId="{A188E650-7B31-4BF3-A97E-680B2C5ED01B}" dt="2018-01-16T06:21:09.841" v="44" actId="2696"/>
          <pc:sldLayoutMkLst>
            <pc:docMk/>
            <pc:sldMasterMk cId="760244478" sldId="2147486792"/>
            <pc:sldLayoutMk cId="3870024453" sldId="2147486793"/>
          </pc:sldLayoutMkLst>
        </pc:sldLayoutChg>
        <pc:sldLayoutChg chg="del">
          <pc:chgData name="Robert Johnstone" userId="cb449c38944dd802" providerId="LiveId" clId="{A188E650-7B31-4BF3-A97E-680B2C5ED01B}" dt="2018-01-16T06:21:09.842" v="45" actId="2696"/>
          <pc:sldLayoutMkLst>
            <pc:docMk/>
            <pc:sldMasterMk cId="760244478" sldId="2147486792"/>
            <pc:sldLayoutMk cId="1779094612" sldId="2147486794"/>
          </pc:sldLayoutMkLst>
        </pc:sldLayoutChg>
        <pc:sldLayoutChg chg="del">
          <pc:chgData name="Robert Johnstone" userId="cb449c38944dd802" providerId="LiveId" clId="{A188E650-7B31-4BF3-A97E-680B2C5ED01B}" dt="2018-01-16T06:21:09.843" v="46" actId="2696"/>
          <pc:sldLayoutMkLst>
            <pc:docMk/>
            <pc:sldMasterMk cId="760244478" sldId="2147486792"/>
            <pc:sldLayoutMk cId="1841850370" sldId="2147486795"/>
          </pc:sldLayoutMkLst>
        </pc:sldLayoutChg>
        <pc:sldLayoutChg chg="del">
          <pc:chgData name="Robert Johnstone" userId="cb449c38944dd802" providerId="LiveId" clId="{A188E650-7B31-4BF3-A97E-680B2C5ED01B}" dt="2018-01-16T06:21:09.843" v="47" actId="2696"/>
          <pc:sldLayoutMkLst>
            <pc:docMk/>
            <pc:sldMasterMk cId="760244478" sldId="2147486792"/>
            <pc:sldLayoutMk cId="652363318" sldId="2147486796"/>
          </pc:sldLayoutMkLst>
        </pc:sldLayoutChg>
        <pc:sldLayoutChg chg="del">
          <pc:chgData name="Robert Johnstone" userId="cb449c38944dd802" providerId="LiveId" clId="{A188E650-7B31-4BF3-A97E-680B2C5ED01B}" dt="2018-01-16T06:21:09.844" v="48" actId="2696"/>
          <pc:sldLayoutMkLst>
            <pc:docMk/>
            <pc:sldMasterMk cId="760244478" sldId="2147486792"/>
            <pc:sldLayoutMk cId="3100895775" sldId="2147486797"/>
          </pc:sldLayoutMkLst>
        </pc:sldLayoutChg>
        <pc:sldLayoutChg chg="del">
          <pc:chgData name="Robert Johnstone" userId="cb449c38944dd802" providerId="LiveId" clId="{A188E650-7B31-4BF3-A97E-680B2C5ED01B}" dt="2018-01-16T06:21:09.845" v="49" actId="2696"/>
          <pc:sldLayoutMkLst>
            <pc:docMk/>
            <pc:sldMasterMk cId="760244478" sldId="2147486792"/>
            <pc:sldLayoutMk cId="1875360602" sldId="2147486798"/>
          </pc:sldLayoutMkLst>
        </pc:sldLayoutChg>
        <pc:sldLayoutChg chg="del">
          <pc:chgData name="Robert Johnstone" userId="cb449c38944dd802" providerId="LiveId" clId="{A188E650-7B31-4BF3-A97E-680B2C5ED01B}" dt="2018-01-16T06:21:09.845" v="50" actId="2696"/>
          <pc:sldLayoutMkLst>
            <pc:docMk/>
            <pc:sldMasterMk cId="760244478" sldId="2147486792"/>
            <pc:sldLayoutMk cId="3090219862" sldId="2147486799"/>
          </pc:sldLayoutMkLst>
        </pc:sldLayoutChg>
        <pc:sldLayoutChg chg="del">
          <pc:chgData name="Robert Johnstone" userId="cb449c38944dd802" providerId="LiveId" clId="{A188E650-7B31-4BF3-A97E-680B2C5ED01B}" dt="2018-01-16T06:21:09.846" v="51" actId="2696"/>
          <pc:sldLayoutMkLst>
            <pc:docMk/>
            <pc:sldMasterMk cId="760244478" sldId="2147486792"/>
            <pc:sldLayoutMk cId="3483597963" sldId="2147486800"/>
          </pc:sldLayoutMkLst>
        </pc:sldLayoutChg>
        <pc:sldLayoutChg chg="del">
          <pc:chgData name="Robert Johnstone" userId="cb449c38944dd802" providerId="LiveId" clId="{A188E650-7B31-4BF3-A97E-680B2C5ED01B}" dt="2018-01-16T06:21:09.846" v="52" actId="2696"/>
          <pc:sldLayoutMkLst>
            <pc:docMk/>
            <pc:sldMasterMk cId="760244478" sldId="2147486792"/>
            <pc:sldLayoutMk cId="2335524516" sldId="2147486801"/>
          </pc:sldLayoutMkLst>
        </pc:sldLayoutChg>
        <pc:sldLayoutChg chg="del">
          <pc:chgData name="Robert Johnstone" userId="cb449c38944dd802" providerId="LiveId" clId="{A188E650-7B31-4BF3-A97E-680B2C5ED01B}" dt="2018-01-16T06:21:09.847" v="53" actId="2696"/>
          <pc:sldLayoutMkLst>
            <pc:docMk/>
            <pc:sldMasterMk cId="760244478" sldId="2147486792"/>
            <pc:sldLayoutMk cId="1265630840" sldId="2147486802"/>
          </pc:sldLayoutMkLst>
        </pc:sldLayoutChg>
        <pc:sldLayoutChg chg="del">
          <pc:chgData name="Robert Johnstone" userId="cb449c38944dd802" providerId="LiveId" clId="{A188E650-7B31-4BF3-A97E-680B2C5ED01B}" dt="2018-01-16T06:21:09.847" v="54" actId="2696"/>
          <pc:sldLayoutMkLst>
            <pc:docMk/>
            <pc:sldMasterMk cId="760244478" sldId="2147486792"/>
            <pc:sldLayoutMk cId="1957449048" sldId="2147486803"/>
          </pc:sldLayoutMkLst>
        </pc:sldLayoutChg>
        <pc:sldLayoutChg chg="del">
          <pc:chgData name="Robert Johnstone" userId="cb449c38944dd802" providerId="LiveId" clId="{A188E650-7B31-4BF3-A97E-680B2C5ED01B}" dt="2018-01-16T06:21:09.848" v="55" actId="2696"/>
          <pc:sldLayoutMkLst>
            <pc:docMk/>
            <pc:sldMasterMk cId="760244478" sldId="2147486792"/>
            <pc:sldLayoutMk cId="3644879896" sldId="2147486804"/>
          </pc:sldLayoutMkLst>
        </pc:sldLayoutChg>
      </pc:sldMasterChg>
      <pc:sldMasterChg chg="del delSldLayout">
        <pc:chgData name="Robert Johnstone" userId="cb449c38944dd802" providerId="LiveId" clId="{A188E650-7B31-4BF3-A97E-680B2C5ED01B}" dt="2018-01-16T06:21:05.523" v="41" actId="2696"/>
        <pc:sldMasterMkLst>
          <pc:docMk/>
          <pc:sldMasterMk cId="2579511365" sldId="2147486805"/>
        </pc:sldMasterMkLst>
        <pc:sldLayoutChg chg="del">
          <pc:chgData name="Robert Johnstone" userId="cb449c38944dd802" providerId="LiveId" clId="{A188E650-7B31-4BF3-A97E-680B2C5ED01B}" dt="2018-01-16T06:21:05.523" v="24" actId="2696"/>
          <pc:sldLayoutMkLst>
            <pc:docMk/>
            <pc:sldMasterMk cId="2579511365" sldId="2147486805"/>
            <pc:sldLayoutMk cId="3316571317" sldId="2147486806"/>
          </pc:sldLayoutMkLst>
        </pc:sldLayoutChg>
        <pc:sldLayoutChg chg="del">
          <pc:chgData name="Robert Johnstone" userId="cb449c38944dd802" providerId="LiveId" clId="{A188E650-7B31-4BF3-A97E-680B2C5ED01B}" dt="2018-01-16T06:21:05.523" v="25" actId="2696"/>
          <pc:sldLayoutMkLst>
            <pc:docMk/>
            <pc:sldMasterMk cId="2579511365" sldId="2147486805"/>
            <pc:sldLayoutMk cId="3567218320" sldId="2147486807"/>
          </pc:sldLayoutMkLst>
        </pc:sldLayoutChg>
        <pc:sldLayoutChg chg="del">
          <pc:chgData name="Robert Johnstone" userId="cb449c38944dd802" providerId="LiveId" clId="{A188E650-7B31-4BF3-A97E-680B2C5ED01B}" dt="2018-01-16T06:21:05.523" v="26" actId="2696"/>
          <pc:sldLayoutMkLst>
            <pc:docMk/>
            <pc:sldMasterMk cId="2579511365" sldId="2147486805"/>
            <pc:sldLayoutMk cId="800605445" sldId="2147486808"/>
          </pc:sldLayoutMkLst>
        </pc:sldLayoutChg>
        <pc:sldLayoutChg chg="del">
          <pc:chgData name="Robert Johnstone" userId="cb449c38944dd802" providerId="LiveId" clId="{A188E650-7B31-4BF3-A97E-680B2C5ED01B}" dt="2018-01-16T06:21:05.523" v="27" actId="2696"/>
          <pc:sldLayoutMkLst>
            <pc:docMk/>
            <pc:sldMasterMk cId="2579511365" sldId="2147486805"/>
            <pc:sldLayoutMk cId="3857558845" sldId="2147486809"/>
          </pc:sldLayoutMkLst>
        </pc:sldLayoutChg>
        <pc:sldLayoutChg chg="del">
          <pc:chgData name="Robert Johnstone" userId="cb449c38944dd802" providerId="LiveId" clId="{A188E650-7B31-4BF3-A97E-680B2C5ED01B}" dt="2018-01-16T06:21:05.523" v="28" actId="2696"/>
          <pc:sldLayoutMkLst>
            <pc:docMk/>
            <pc:sldMasterMk cId="2579511365" sldId="2147486805"/>
            <pc:sldLayoutMk cId="751174524" sldId="2147486810"/>
          </pc:sldLayoutMkLst>
        </pc:sldLayoutChg>
        <pc:sldLayoutChg chg="del">
          <pc:chgData name="Robert Johnstone" userId="cb449c38944dd802" providerId="LiveId" clId="{A188E650-7B31-4BF3-A97E-680B2C5ED01B}" dt="2018-01-16T06:21:05.523" v="29" actId="2696"/>
          <pc:sldLayoutMkLst>
            <pc:docMk/>
            <pc:sldMasterMk cId="2579511365" sldId="2147486805"/>
            <pc:sldLayoutMk cId="384053302" sldId="2147486811"/>
          </pc:sldLayoutMkLst>
        </pc:sldLayoutChg>
        <pc:sldLayoutChg chg="del">
          <pc:chgData name="Robert Johnstone" userId="cb449c38944dd802" providerId="LiveId" clId="{A188E650-7B31-4BF3-A97E-680B2C5ED01B}" dt="2018-01-16T06:21:05.523" v="30" actId="2696"/>
          <pc:sldLayoutMkLst>
            <pc:docMk/>
            <pc:sldMasterMk cId="2579511365" sldId="2147486805"/>
            <pc:sldLayoutMk cId="125451565" sldId="2147486812"/>
          </pc:sldLayoutMkLst>
        </pc:sldLayoutChg>
        <pc:sldLayoutChg chg="del">
          <pc:chgData name="Robert Johnstone" userId="cb449c38944dd802" providerId="LiveId" clId="{A188E650-7B31-4BF3-A97E-680B2C5ED01B}" dt="2018-01-16T06:21:05.523" v="31" actId="2696"/>
          <pc:sldLayoutMkLst>
            <pc:docMk/>
            <pc:sldMasterMk cId="2579511365" sldId="2147486805"/>
            <pc:sldLayoutMk cId="1201322648" sldId="2147486813"/>
          </pc:sldLayoutMkLst>
        </pc:sldLayoutChg>
        <pc:sldLayoutChg chg="del">
          <pc:chgData name="Robert Johnstone" userId="cb449c38944dd802" providerId="LiveId" clId="{A188E650-7B31-4BF3-A97E-680B2C5ED01B}" dt="2018-01-16T06:21:05.523" v="32" actId="2696"/>
          <pc:sldLayoutMkLst>
            <pc:docMk/>
            <pc:sldMasterMk cId="2579511365" sldId="2147486805"/>
            <pc:sldLayoutMk cId="3664254255" sldId="2147486814"/>
          </pc:sldLayoutMkLst>
        </pc:sldLayoutChg>
        <pc:sldLayoutChg chg="del">
          <pc:chgData name="Robert Johnstone" userId="cb449c38944dd802" providerId="LiveId" clId="{A188E650-7B31-4BF3-A97E-680B2C5ED01B}" dt="2018-01-16T06:21:05.523" v="33" actId="2696"/>
          <pc:sldLayoutMkLst>
            <pc:docMk/>
            <pc:sldMasterMk cId="2579511365" sldId="2147486805"/>
            <pc:sldLayoutMk cId="3374273757" sldId="2147486815"/>
          </pc:sldLayoutMkLst>
        </pc:sldLayoutChg>
        <pc:sldLayoutChg chg="del">
          <pc:chgData name="Robert Johnstone" userId="cb449c38944dd802" providerId="LiveId" clId="{A188E650-7B31-4BF3-A97E-680B2C5ED01B}" dt="2018-01-16T06:21:05.523" v="34" actId="2696"/>
          <pc:sldLayoutMkLst>
            <pc:docMk/>
            <pc:sldMasterMk cId="2579511365" sldId="2147486805"/>
            <pc:sldLayoutMk cId="3676229589" sldId="2147486816"/>
          </pc:sldLayoutMkLst>
        </pc:sldLayoutChg>
        <pc:sldLayoutChg chg="del">
          <pc:chgData name="Robert Johnstone" userId="cb449c38944dd802" providerId="LiveId" clId="{A188E650-7B31-4BF3-A97E-680B2C5ED01B}" dt="2018-01-16T06:21:05.523" v="35" actId="2696"/>
          <pc:sldLayoutMkLst>
            <pc:docMk/>
            <pc:sldMasterMk cId="2579511365" sldId="2147486805"/>
            <pc:sldLayoutMk cId="483886986" sldId="2147486817"/>
          </pc:sldLayoutMkLst>
        </pc:sldLayoutChg>
        <pc:sldLayoutChg chg="del">
          <pc:chgData name="Robert Johnstone" userId="cb449c38944dd802" providerId="LiveId" clId="{A188E650-7B31-4BF3-A97E-680B2C5ED01B}" dt="2018-01-16T06:21:05.523" v="36" actId="2696"/>
          <pc:sldLayoutMkLst>
            <pc:docMk/>
            <pc:sldMasterMk cId="2579511365" sldId="2147486805"/>
            <pc:sldLayoutMk cId="3830614102" sldId="2147486818"/>
          </pc:sldLayoutMkLst>
        </pc:sldLayoutChg>
        <pc:sldLayoutChg chg="del">
          <pc:chgData name="Robert Johnstone" userId="cb449c38944dd802" providerId="LiveId" clId="{A188E650-7B31-4BF3-A97E-680B2C5ED01B}" dt="2018-01-16T06:21:05.523" v="37" actId="2696"/>
          <pc:sldLayoutMkLst>
            <pc:docMk/>
            <pc:sldMasterMk cId="2579511365" sldId="2147486805"/>
            <pc:sldLayoutMk cId="2778617443" sldId="2147486819"/>
          </pc:sldLayoutMkLst>
        </pc:sldLayoutChg>
        <pc:sldLayoutChg chg="del">
          <pc:chgData name="Robert Johnstone" userId="cb449c38944dd802" providerId="LiveId" clId="{A188E650-7B31-4BF3-A97E-680B2C5ED01B}" dt="2018-01-16T06:21:05.523" v="38" actId="2696"/>
          <pc:sldLayoutMkLst>
            <pc:docMk/>
            <pc:sldMasterMk cId="2579511365" sldId="2147486805"/>
            <pc:sldLayoutMk cId="3119103524" sldId="2147486820"/>
          </pc:sldLayoutMkLst>
        </pc:sldLayoutChg>
        <pc:sldLayoutChg chg="del">
          <pc:chgData name="Robert Johnstone" userId="cb449c38944dd802" providerId="LiveId" clId="{A188E650-7B31-4BF3-A97E-680B2C5ED01B}" dt="2018-01-16T06:21:05.523" v="39" actId="2696"/>
          <pc:sldLayoutMkLst>
            <pc:docMk/>
            <pc:sldMasterMk cId="2579511365" sldId="2147486805"/>
            <pc:sldLayoutMk cId="461064202" sldId="2147486821"/>
          </pc:sldLayoutMkLst>
        </pc:sldLayoutChg>
        <pc:sldLayoutChg chg="del">
          <pc:chgData name="Robert Johnstone" userId="cb449c38944dd802" providerId="LiveId" clId="{A188E650-7B31-4BF3-A97E-680B2C5ED01B}" dt="2018-01-16T06:21:05.523" v="40" actId="2696"/>
          <pc:sldLayoutMkLst>
            <pc:docMk/>
            <pc:sldMasterMk cId="2579511365" sldId="2147486805"/>
            <pc:sldLayoutMk cId="3495093124" sldId="2147486822"/>
          </pc:sldLayoutMkLst>
        </pc:sldLayoutChg>
      </pc:sldMasterChg>
    </pc:docChg>
  </pc:docChgLst>
  <pc:docChgLst>
    <pc:chgData name="Robert Johnstone" userId="cb449c38944dd802" providerId="LiveId" clId="{8E4CA89D-0A7F-460E-9C75-A23FA867B16B}"/>
    <pc:docChg chg="custSel addSld delSld modSld delMainMaster">
      <pc:chgData name="Robert Johnstone" userId="cb449c38944dd802" providerId="LiveId" clId="{8E4CA89D-0A7F-460E-9C75-A23FA867B16B}" dt="2018-01-16T06:17:21.345" v="914" actId="20577"/>
      <pc:docMkLst>
        <pc:docMk/>
      </pc:docMkLst>
      <pc:sldChg chg="modSp del">
        <pc:chgData name="Robert Johnstone" userId="cb449c38944dd802" providerId="LiveId" clId="{8E4CA89D-0A7F-460E-9C75-A23FA867B16B}" dt="2018-01-16T06:09:37.341" v="318" actId="2696"/>
        <pc:sldMkLst>
          <pc:docMk/>
          <pc:sldMk cId="191676011" sldId="763"/>
        </pc:sldMkLst>
        <pc:spChg chg="mod">
          <ac:chgData name="Robert Johnstone" userId="cb449c38944dd802" providerId="LiveId" clId="{8E4CA89D-0A7F-460E-9C75-A23FA867B16B}" dt="2018-01-16T06:05:26.169" v="228" actId="20577"/>
          <ac:spMkLst>
            <pc:docMk/>
            <pc:sldMk cId="191676011" sldId="763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22.658" v="376" actId="2696"/>
        <pc:sldMkLst>
          <pc:docMk/>
          <pc:sldMk cId="862287062" sldId="764"/>
        </pc:sldMkLst>
        <pc:spChg chg="mod">
          <ac:chgData name="Robert Johnstone" userId="cb449c38944dd802" providerId="LiveId" clId="{8E4CA89D-0A7F-460E-9C75-A23FA867B16B}" dt="2018-01-16T06:05:55.765" v="255" actId="20577"/>
          <ac:spMkLst>
            <pc:docMk/>
            <pc:sldMk cId="862287062" sldId="764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40.566" v="413" actId="2696"/>
        <pc:sldMkLst>
          <pc:docMk/>
          <pc:sldMk cId="749174015" sldId="765"/>
        </pc:sldMkLst>
        <pc:spChg chg="mod">
          <ac:chgData name="Robert Johnstone" userId="cb449c38944dd802" providerId="LiveId" clId="{8E4CA89D-0A7F-460E-9C75-A23FA867B16B}" dt="2018-01-16T06:05:45.831" v="251" actId="20577"/>
          <ac:spMkLst>
            <pc:docMk/>
            <pc:sldMk cId="749174015" sldId="765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1:02.430" v="452" actId="2696"/>
        <pc:sldMkLst>
          <pc:docMk/>
          <pc:sldMk cId="749174015" sldId="766"/>
        </pc:sldMkLst>
        <pc:spChg chg="mod">
          <ac:chgData name="Robert Johnstone" userId="cb449c38944dd802" providerId="LiveId" clId="{8E4CA89D-0A7F-460E-9C75-A23FA867B16B}" dt="2018-01-16T06:06:19.228" v="267" actId="20577"/>
          <ac:spMkLst>
            <pc:docMk/>
            <pc:sldMk cId="749174015" sldId="766"/>
            <ac:spMk id="4" creationId="{00000000-0000-0000-0000-000000000000}"/>
          </ac:spMkLst>
        </pc:spChg>
      </pc:sldChg>
      <pc:sldChg chg="del">
        <pc:chgData name="Robert Johnstone" userId="cb449c38944dd802" providerId="LiveId" clId="{8E4CA89D-0A7F-460E-9C75-A23FA867B16B}" dt="2018-01-16T06:02:52.467" v="72" actId="2696"/>
        <pc:sldMkLst>
          <pc:docMk/>
          <pc:sldMk cId="2539340765" sldId="850"/>
        </pc:sldMkLst>
      </pc:sldChg>
      <pc:sldChg chg="addSp modSp">
        <pc:chgData name="Robert Johnstone" userId="cb449c38944dd802" providerId="LiveId" clId="{8E4CA89D-0A7F-460E-9C75-A23FA867B16B}" dt="2018-01-16T06:03:35.474" v="144" actId="20577"/>
        <pc:sldMkLst>
          <pc:docMk/>
          <pc:sldMk cId="3493223515" sldId="853"/>
        </pc:sldMkLst>
        <pc:spChg chg="add mod">
          <ac:chgData name="Robert Johnstone" userId="cb449c38944dd802" providerId="LiveId" clId="{8E4CA89D-0A7F-460E-9C75-A23FA867B16B}" dt="2018-01-16T06:03:35.474" v="144" actId="20577"/>
          <ac:spMkLst>
            <pc:docMk/>
            <pc:sldMk cId="3493223515" sldId="853"/>
            <ac:spMk id="2" creationId="{CBA14FDA-D670-4147-9587-F48BBA1EE02D}"/>
          </ac:spMkLst>
        </pc:spChg>
        <pc:spChg chg="mod">
          <ac:chgData name="Robert Johnstone" userId="cb449c38944dd802" providerId="LiveId" clId="{8E4CA89D-0A7F-460E-9C75-A23FA867B16B}" dt="2018-01-16T06:02:49.759" v="71" actId="20577"/>
          <ac:spMkLst>
            <pc:docMk/>
            <pc:sldMk cId="3493223515" sldId="853"/>
            <ac:spMk id="6" creationId="{00000000-0000-0000-0000-000000000000}"/>
          </ac:spMkLst>
        </pc:spChg>
      </pc:sldChg>
      <pc:sldChg chg="addSp delSp modSp">
        <pc:chgData name="Robert Johnstone" userId="cb449c38944dd802" providerId="LiveId" clId="{8E4CA89D-0A7F-460E-9C75-A23FA867B16B}" dt="2018-01-16T06:12:01.248" v="467" actId="20577"/>
        <pc:sldMkLst>
          <pc:docMk/>
          <pc:sldMk cId="329962745" sldId="854"/>
        </pc:sldMkLst>
        <pc:spChg chg="add del mod">
          <ac:chgData name="Robert Johnstone" userId="cb449c38944dd802" providerId="LiveId" clId="{8E4CA89D-0A7F-460E-9C75-A23FA867B16B}" dt="2018-01-16T06:09:02.560" v="272" actId="478"/>
          <ac:spMkLst>
            <pc:docMk/>
            <pc:sldMk cId="329962745" sldId="854"/>
            <ac:spMk id="3" creationId="{ACEEAB15-7357-4331-A55A-FAC9018F4041}"/>
          </ac:spMkLst>
        </pc:spChg>
        <pc:spChg chg="mod">
          <ac:chgData name="Robert Johnstone" userId="cb449c38944dd802" providerId="LiveId" clId="{8E4CA89D-0A7F-460E-9C75-A23FA867B16B}" dt="2018-01-16T06:12:01.248" v="467" actId="20577"/>
          <ac:spMkLst>
            <pc:docMk/>
            <pc:sldMk cId="329962745" sldId="854"/>
            <ac:spMk id="8" creationId="{00000000-0000-0000-0000-000000000000}"/>
          </ac:spMkLst>
        </pc:spChg>
        <pc:spChg chg="del mod">
          <ac:chgData name="Robert Johnstone" userId="cb449c38944dd802" providerId="LiveId" clId="{8E4CA89D-0A7F-460E-9C75-A23FA867B16B}" dt="2018-01-16T06:08:56.418" v="271" actId="478"/>
          <ac:spMkLst>
            <pc:docMk/>
            <pc:sldMk cId="329962745" sldId="854"/>
            <ac:spMk id="9" creationId="{00000000-0000-0000-0000-000000000000}"/>
          </ac:spMkLst>
        </pc:spChg>
        <pc:picChg chg="mod">
          <ac:chgData name="Robert Johnstone" userId="cb449c38944dd802" providerId="LiveId" clId="{8E4CA89D-0A7F-460E-9C75-A23FA867B16B}" dt="2018-01-16T06:09:10.402" v="273" actId="1076"/>
          <ac:picMkLst>
            <pc:docMk/>
            <pc:sldMk cId="329962745" sldId="854"/>
            <ac:picMk id="5" creationId="{00000000-0000-0000-0000-000000000000}"/>
          </ac:picMkLst>
        </pc:picChg>
      </pc:sldChg>
      <pc:sldChg chg="modSp">
        <pc:chgData name="Robert Johnstone" userId="cb449c38944dd802" providerId="LiveId" clId="{8E4CA89D-0A7F-460E-9C75-A23FA867B16B}" dt="2018-01-16T06:12:07.966" v="481" actId="20577"/>
        <pc:sldMkLst>
          <pc:docMk/>
          <pc:sldMk cId="2381130108" sldId="855"/>
        </pc:sldMkLst>
        <pc:spChg chg="mod">
          <ac:chgData name="Robert Johnstone" userId="cb449c38944dd802" providerId="LiveId" clId="{8E4CA89D-0A7F-460E-9C75-A23FA867B16B}" dt="2018-01-16T06:12:07.966" v="481" actId="20577"/>
          <ac:spMkLst>
            <pc:docMk/>
            <pc:sldMk cId="2381130108" sldId="855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18.118" v="507" actId="20577"/>
        <pc:sldMkLst>
          <pc:docMk/>
          <pc:sldMk cId="230927923" sldId="856"/>
        </pc:sldMkLst>
        <pc:spChg chg="mod">
          <ac:chgData name="Robert Johnstone" userId="cb449c38944dd802" providerId="LiveId" clId="{8E4CA89D-0A7F-460E-9C75-A23FA867B16B}" dt="2018-01-16T06:12:18.118" v="507" actId="20577"/>
          <ac:spMkLst>
            <pc:docMk/>
            <pc:sldMk cId="230927923" sldId="856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23.986" v="521" actId="20577"/>
        <pc:sldMkLst>
          <pc:docMk/>
          <pc:sldMk cId="2146724693" sldId="857"/>
        </pc:sldMkLst>
        <pc:spChg chg="mod">
          <ac:chgData name="Robert Johnstone" userId="cb449c38944dd802" providerId="LiveId" clId="{8E4CA89D-0A7F-460E-9C75-A23FA867B16B}" dt="2018-01-16T06:12:23.986" v="521" actId="20577"/>
          <ac:spMkLst>
            <pc:docMk/>
            <pc:sldMk cId="2146724693" sldId="857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3:05.348" v="568" actId="20577"/>
        <pc:sldMkLst>
          <pc:docMk/>
          <pc:sldMk cId="3302357424" sldId="858"/>
        </pc:sldMkLst>
        <pc:spChg chg="mod">
          <ac:chgData name="Robert Johnstone" userId="cb449c38944dd802" providerId="LiveId" clId="{8E4CA89D-0A7F-460E-9C75-A23FA867B16B}" dt="2018-01-16T06:13:05.348" v="568" actId="20577"/>
          <ac:spMkLst>
            <pc:docMk/>
            <pc:sldMk cId="3302357424" sldId="858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1.445" v="756" actId="20577"/>
        <pc:sldMkLst>
          <pc:docMk/>
          <pc:sldMk cId="4002892284" sldId="859"/>
        </pc:sldMkLst>
        <pc:spChg chg="mod">
          <ac:chgData name="Robert Johnstone" userId="cb449c38944dd802" providerId="LiveId" clId="{8E4CA89D-0A7F-460E-9C75-A23FA867B16B}" dt="2018-01-16T06:15:31.445" v="756" actId="20577"/>
          <ac:spMkLst>
            <pc:docMk/>
            <pc:sldMk cId="4002892284" sldId="859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6.994" v="770" actId="20577"/>
        <pc:sldMkLst>
          <pc:docMk/>
          <pc:sldMk cId="3313072384" sldId="860"/>
        </pc:sldMkLst>
        <pc:spChg chg="mod">
          <ac:chgData name="Robert Johnstone" userId="cb449c38944dd802" providerId="LiveId" clId="{8E4CA89D-0A7F-460E-9C75-A23FA867B16B}" dt="2018-01-16T06:15:36.994" v="770" actId="20577"/>
          <ac:spMkLst>
            <pc:docMk/>
            <pc:sldMk cId="3313072384" sldId="860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3:50.120" v="612" actId="20577"/>
        <pc:sldMkLst>
          <pc:docMk/>
          <pc:sldMk cId="2289547070" sldId="861"/>
        </pc:sldMkLst>
        <pc:spChg chg="mod">
          <ac:chgData name="Robert Johnstone" userId="cb449c38944dd802" providerId="LiveId" clId="{8E4CA89D-0A7F-460E-9C75-A23FA867B16B}" dt="2018-01-16T06:13:50.120" v="612" actId="20577"/>
          <ac:spMkLst>
            <pc:docMk/>
            <pc:sldMk cId="2289547070" sldId="861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7:21.345" v="914" actId="20577"/>
        <pc:sldMkLst>
          <pc:docMk/>
          <pc:sldMk cId="413070779" sldId="862"/>
        </pc:sldMkLst>
        <pc:spChg chg="mod">
          <ac:chgData name="Robert Johnstone" userId="cb449c38944dd802" providerId="LiveId" clId="{8E4CA89D-0A7F-460E-9C75-A23FA867B16B}" dt="2018-01-16T06:17:21.345" v="914" actId="20577"/>
          <ac:spMkLst>
            <pc:docMk/>
            <pc:sldMk cId="413070779" sldId="862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4:29.028" v="614" actId="27636"/>
        <pc:sldMkLst>
          <pc:docMk/>
          <pc:sldMk cId="516418384" sldId="863"/>
        </pc:sldMkLst>
        <pc:spChg chg="mod">
          <ac:chgData name="Robert Johnstone" userId="cb449c38944dd802" providerId="LiveId" clId="{8E4CA89D-0A7F-460E-9C75-A23FA867B16B}" dt="2018-01-16T06:14:29.028" v="614" actId="27636"/>
          <ac:spMkLst>
            <pc:docMk/>
            <pc:sldMk cId="516418384" sldId="863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58.544" v="903" actId="5793"/>
        <pc:sldMkLst>
          <pc:docMk/>
          <pc:sldMk cId="4074951093" sldId="864"/>
        </pc:sldMkLst>
        <pc:spChg chg="mod">
          <ac:chgData name="Robert Johnstone" userId="cb449c38944dd802" providerId="LiveId" clId="{8E4CA89D-0A7F-460E-9C75-A23FA867B16B}" dt="2018-01-16T06:16:43.080" v="834" actId="20577"/>
          <ac:spMkLst>
            <pc:docMk/>
            <pc:sldMk cId="4074951093" sldId="864"/>
            <ac:spMk id="2" creationId="{00000000-0000-0000-0000-000000000000}"/>
          </ac:spMkLst>
        </pc:spChg>
        <pc:spChg chg="mod">
          <ac:chgData name="Robert Johnstone" userId="cb449c38944dd802" providerId="LiveId" clId="{8E4CA89D-0A7F-460E-9C75-A23FA867B16B}" dt="2018-01-16T06:16:58.544" v="903" actId="5793"/>
          <ac:spMkLst>
            <pc:docMk/>
            <pc:sldMk cId="4074951093" sldId="864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34.183" v="819" actId="20577"/>
        <pc:sldMkLst>
          <pc:docMk/>
          <pc:sldMk cId="1814356384" sldId="865"/>
        </pc:sldMkLst>
        <pc:spChg chg="mod">
          <ac:chgData name="Robert Johnstone" userId="cb449c38944dd802" providerId="LiveId" clId="{8E4CA89D-0A7F-460E-9C75-A23FA867B16B}" dt="2018-01-16T06:16:34.183" v="819" actId="20577"/>
          <ac:spMkLst>
            <pc:docMk/>
            <pc:sldMk cId="1814356384" sldId="865"/>
            <ac:spMk id="2" creationId="{00000000-0000-0000-0000-000000000000}"/>
          </ac:spMkLst>
        </pc:spChg>
      </pc:sldChg>
      <pc:sldMasterChg chg="del delSldLayout">
        <pc:chgData name="Robert Johnstone" userId="cb449c38944dd802" providerId="LiveId" clId="{8E4CA89D-0A7F-460E-9C75-A23FA867B16B}" dt="2018-01-16T06:02:52.599" v="86" actId="2696"/>
        <pc:sldMasterMkLst>
          <pc:docMk/>
          <pc:sldMasterMk cId="2439968248" sldId="2147486703"/>
        </pc:sldMasterMkLst>
        <pc:sldLayoutChg chg="del">
          <pc:chgData name="Robert Johnstone" userId="cb449c38944dd802" providerId="LiveId" clId="{8E4CA89D-0A7F-460E-9C75-A23FA867B16B}" dt="2018-01-16T06:02:52.467" v="73" actId="2696"/>
          <pc:sldLayoutMkLst>
            <pc:docMk/>
            <pc:sldMasterMk cId="2439968248" sldId="2147486703"/>
            <pc:sldLayoutMk cId="603468548" sldId="2147486704"/>
          </pc:sldLayoutMkLst>
        </pc:sldLayoutChg>
        <pc:sldLayoutChg chg="del">
          <pc:chgData name="Robert Johnstone" userId="cb449c38944dd802" providerId="LiveId" clId="{8E4CA89D-0A7F-460E-9C75-A23FA867B16B}" dt="2018-01-16T06:02:52.599" v="74" actId="2696"/>
          <pc:sldLayoutMkLst>
            <pc:docMk/>
            <pc:sldMasterMk cId="2439968248" sldId="2147486703"/>
            <pc:sldLayoutMk cId="4056884981" sldId="2147486705"/>
          </pc:sldLayoutMkLst>
        </pc:sldLayoutChg>
        <pc:sldLayoutChg chg="del">
          <pc:chgData name="Robert Johnstone" userId="cb449c38944dd802" providerId="LiveId" clId="{8E4CA89D-0A7F-460E-9C75-A23FA867B16B}" dt="2018-01-16T06:02:52.599" v="75" actId="2696"/>
          <pc:sldLayoutMkLst>
            <pc:docMk/>
            <pc:sldMasterMk cId="2439968248" sldId="2147486703"/>
            <pc:sldLayoutMk cId="2340921964" sldId="2147486706"/>
          </pc:sldLayoutMkLst>
        </pc:sldLayoutChg>
        <pc:sldLayoutChg chg="del">
          <pc:chgData name="Robert Johnstone" userId="cb449c38944dd802" providerId="LiveId" clId="{8E4CA89D-0A7F-460E-9C75-A23FA867B16B}" dt="2018-01-16T06:02:52.599" v="76" actId="2696"/>
          <pc:sldLayoutMkLst>
            <pc:docMk/>
            <pc:sldMasterMk cId="2439968248" sldId="2147486703"/>
            <pc:sldLayoutMk cId="1581700612" sldId="2147486707"/>
          </pc:sldLayoutMkLst>
        </pc:sldLayoutChg>
        <pc:sldLayoutChg chg="del">
          <pc:chgData name="Robert Johnstone" userId="cb449c38944dd802" providerId="LiveId" clId="{8E4CA89D-0A7F-460E-9C75-A23FA867B16B}" dt="2018-01-16T06:02:52.599" v="77" actId="2696"/>
          <pc:sldLayoutMkLst>
            <pc:docMk/>
            <pc:sldMasterMk cId="2439968248" sldId="2147486703"/>
            <pc:sldLayoutMk cId="494186866" sldId="2147486708"/>
          </pc:sldLayoutMkLst>
        </pc:sldLayoutChg>
        <pc:sldLayoutChg chg="del">
          <pc:chgData name="Robert Johnstone" userId="cb449c38944dd802" providerId="LiveId" clId="{8E4CA89D-0A7F-460E-9C75-A23FA867B16B}" dt="2018-01-16T06:02:52.599" v="78" actId="2696"/>
          <pc:sldLayoutMkLst>
            <pc:docMk/>
            <pc:sldMasterMk cId="2439968248" sldId="2147486703"/>
            <pc:sldLayoutMk cId="1027894138" sldId="2147486709"/>
          </pc:sldLayoutMkLst>
        </pc:sldLayoutChg>
        <pc:sldLayoutChg chg="del">
          <pc:chgData name="Robert Johnstone" userId="cb449c38944dd802" providerId="LiveId" clId="{8E4CA89D-0A7F-460E-9C75-A23FA867B16B}" dt="2018-01-16T06:02:52.599" v="79" actId="2696"/>
          <pc:sldLayoutMkLst>
            <pc:docMk/>
            <pc:sldMasterMk cId="2439968248" sldId="2147486703"/>
            <pc:sldLayoutMk cId="1572911579" sldId="2147486710"/>
          </pc:sldLayoutMkLst>
        </pc:sldLayoutChg>
        <pc:sldLayoutChg chg="del">
          <pc:chgData name="Robert Johnstone" userId="cb449c38944dd802" providerId="LiveId" clId="{8E4CA89D-0A7F-460E-9C75-A23FA867B16B}" dt="2018-01-16T06:02:52.599" v="80" actId="2696"/>
          <pc:sldLayoutMkLst>
            <pc:docMk/>
            <pc:sldMasterMk cId="2439968248" sldId="2147486703"/>
            <pc:sldLayoutMk cId="2089610053" sldId="2147486711"/>
          </pc:sldLayoutMkLst>
        </pc:sldLayoutChg>
        <pc:sldLayoutChg chg="del">
          <pc:chgData name="Robert Johnstone" userId="cb449c38944dd802" providerId="LiveId" clId="{8E4CA89D-0A7F-460E-9C75-A23FA867B16B}" dt="2018-01-16T06:02:52.599" v="81" actId="2696"/>
          <pc:sldLayoutMkLst>
            <pc:docMk/>
            <pc:sldMasterMk cId="2439968248" sldId="2147486703"/>
            <pc:sldLayoutMk cId="1840549356" sldId="2147486712"/>
          </pc:sldLayoutMkLst>
        </pc:sldLayoutChg>
        <pc:sldLayoutChg chg="del">
          <pc:chgData name="Robert Johnstone" userId="cb449c38944dd802" providerId="LiveId" clId="{8E4CA89D-0A7F-460E-9C75-A23FA867B16B}" dt="2018-01-16T06:02:52.599" v="82" actId="2696"/>
          <pc:sldLayoutMkLst>
            <pc:docMk/>
            <pc:sldMasterMk cId="2439968248" sldId="2147486703"/>
            <pc:sldLayoutMk cId="1517952493" sldId="2147486713"/>
          </pc:sldLayoutMkLst>
        </pc:sldLayoutChg>
        <pc:sldLayoutChg chg="del">
          <pc:chgData name="Robert Johnstone" userId="cb449c38944dd802" providerId="LiveId" clId="{8E4CA89D-0A7F-460E-9C75-A23FA867B16B}" dt="2018-01-16T06:02:52.599" v="83" actId="2696"/>
          <pc:sldLayoutMkLst>
            <pc:docMk/>
            <pc:sldMasterMk cId="2439968248" sldId="2147486703"/>
            <pc:sldLayoutMk cId="3957328712" sldId="2147486714"/>
          </pc:sldLayoutMkLst>
        </pc:sldLayoutChg>
        <pc:sldLayoutChg chg="del">
          <pc:chgData name="Robert Johnstone" userId="cb449c38944dd802" providerId="LiveId" clId="{8E4CA89D-0A7F-460E-9C75-A23FA867B16B}" dt="2018-01-16T06:02:52.599" v="84" actId="2696"/>
          <pc:sldLayoutMkLst>
            <pc:docMk/>
            <pc:sldMasterMk cId="2439968248" sldId="2147486703"/>
            <pc:sldLayoutMk cId="132073223" sldId="2147486715"/>
          </pc:sldLayoutMkLst>
        </pc:sldLayoutChg>
        <pc:sldLayoutChg chg="del">
          <pc:chgData name="Robert Johnstone" userId="cb449c38944dd802" providerId="LiveId" clId="{8E4CA89D-0A7F-460E-9C75-A23FA867B16B}" dt="2018-01-16T06:02:52.599" v="85" actId="2696"/>
          <pc:sldLayoutMkLst>
            <pc:docMk/>
            <pc:sldMasterMk cId="2439968248" sldId="2147486703"/>
            <pc:sldLayoutMk cId="3542321698" sldId="2147486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xfrm>
            <a:off x="927312" y="4421823"/>
            <a:ext cx="5100215" cy="4189095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4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53125" latinLnBrk="0">
      <a:defRPr sz="2100">
        <a:latin typeface="Lucida Grande"/>
        <a:ea typeface="Lucida Grande"/>
        <a:cs typeface="Lucida Grande"/>
        <a:sym typeface="Lucida Grande"/>
      </a:defRPr>
    </a:lvl1pPr>
    <a:lvl2pPr indent="216477" defTabSz="553125" latinLnBrk="0">
      <a:defRPr sz="2100">
        <a:latin typeface="Lucida Grande"/>
        <a:ea typeface="Lucida Grande"/>
        <a:cs typeface="Lucida Grande"/>
        <a:sym typeface="Lucida Grande"/>
      </a:defRPr>
    </a:lvl2pPr>
    <a:lvl3pPr indent="432906" defTabSz="553125" latinLnBrk="0">
      <a:defRPr sz="2100">
        <a:latin typeface="Lucida Grande"/>
        <a:ea typeface="Lucida Grande"/>
        <a:cs typeface="Lucida Grande"/>
        <a:sym typeface="Lucida Grande"/>
      </a:defRPr>
    </a:lvl3pPr>
    <a:lvl4pPr indent="649436" defTabSz="553125" latinLnBrk="0">
      <a:defRPr sz="2100">
        <a:latin typeface="Lucida Grande"/>
        <a:ea typeface="Lucida Grande"/>
        <a:cs typeface="Lucida Grande"/>
        <a:sym typeface="Lucida Grande"/>
      </a:defRPr>
    </a:lvl4pPr>
    <a:lvl5pPr indent="865892" defTabSz="553125" latinLnBrk="0">
      <a:defRPr sz="2100">
        <a:latin typeface="Lucida Grande"/>
        <a:ea typeface="Lucida Grande"/>
        <a:cs typeface="Lucida Grande"/>
        <a:sym typeface="Lucida Grande"/>
      </a:defRPr>
    </a:lvl5pPr>
    <a:lvl6pPr indent="1082364" defTabSz="553125" latinLnBrk="0">
      <a:defRPr sz="2100">
        <a:latin typeface="Lucida Grande"/>
        <a:ea typeface="Lucida Grande"/>
        <a:cs typeface="Lucida Grande"/>
        <a:sym typeface="Lucida Grande"/>
      </a:defRPr>
    </a:lvl6pPr>
    <a:lvl7pPr indent="1298853" defTabSz="553125" latinLnBrk="0">
      <a:defRPr sz="2100">
        <a:latin typeface="Lucida Grande"/>
        <a:ea typeface="Lucida Grande"/>
        <a:cs typeface="Lucida Grande"/>
        <a:sym typeface="Lucida Grande"/>
      </a:defRPr>
    </a:lvl7pPr>
    <a:lvl8pPr indent="1515303" defTabSz="553125" latinLnBrk="0">
      <a:defRPr sz="2100">
        <a:latin typeface="Lucida Grande"/>
        <a:ea typeface="Lucida Grande"/>
        <a:cs typeface="Lucida Grande"/>
        <a:sym typeface="Lucida Grande"/>
      </a:defRPr>
    </a:lvl8pPr>
    <a:lvl9pPr indent="1731755" defTabSz="553125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94676F1F-4407-4492-9633-94835AC9F9C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261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94676F1F-4407-4492-9633-94835AC9F9C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959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94676F1F-4407-4492-9633-94835AC9F9C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46046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94676F1F-4407-4492-9633-94835AC9F9C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509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94676F1F-4407-4492-9633-94835AC9F9C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550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1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38800339" indent="-38332670" eaLnBrk="0" hangingPunct="0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eaLnBrk="0" hangingPunct="0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eaLnBrk="0" hangingPunct="0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eaLnBrk="0" hangingPunct="0"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46767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93533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140300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1870679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F494C97B-9DBD-4ECE-B140-2B9BA2692C21}" type="slidenum">
              <a:rPr lang="en-US" altLang="en-US" sz="1200">
                <a:solidFill>
                  <a:srgbClr val="000000"/>
                </a:solidFill>
              </a:rPr>
              <a:pPr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7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94676F1F-4407-4492-9633-94835AC9F9CF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51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6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6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6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7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1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.png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2.png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2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2.png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1.pn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1.pn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2.pn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1.pn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2.pn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1.png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2.pn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1.png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1.png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8.png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1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1.png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1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2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9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0.png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1.png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2.png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1.png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2.png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1.png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2.png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1.pn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2.pn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1.png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1.png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2.png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1.png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png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1.png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2.png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1.png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2.png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1.png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2.png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1.png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2.pn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1.png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png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png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2.png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6.png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7.png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6.png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7.png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1.png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2.png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1.png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2.png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1.png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1.png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2.png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1.png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2.png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2.png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1.png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2.png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4.png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4.png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Relationship Id="rId2" Type="http://schemas.openxmlformats.org/officeDocument/2006/relationships/image" Target="../media/image1.png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Relationship Id="rId2" Type="http://schemas.openxmlformats.org/officeDocument/2006/relationships/image" Target="../media/image2.png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7383" y="4421646"/>
            <a:ext cx="248344" cy="647504"/>
          </a:xfrm>
          <a:prstGeom prst="rect">
            <a:avLst/>
          </a:prstGeom>
          <a:noFill/>
        </p:spPr>
        <p:txBody>
          <a:bodyPr wrap="none" lIns="122865" tIns="61507" rIns="122865" bIns="61507" rtlCol="0"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46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3221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9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299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0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780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746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107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691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91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116" indent="-1504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745" indent="-317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922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7"/>
            <a:ext cx="249227" cy="647905"/>
          </a:xfrm>
          <a:prstGeom prst="rect">
            <a:avLst/>
          </a:prstGeom>
          <a:noFill/>
        </p:spPr>
        <p:txBody>
          <a:bodyPr wrap="none" lIns="123323" tIns="61714" rIns="123323" bIns="61714" rtlCol="0"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1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5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4064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427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1389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063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9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877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649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42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636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167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47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8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7258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274" indent="-1504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938" indent="-31739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14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7" y="4421635"/>
            <a:ext cx="249337" cy="647952"/>
          </a:xfrm>
          <a:prstGeom prst="rect">
            <a:avLst/>
          </a:prstGeom>
          <a:noFill/>
        </p:spPr>
        <p:txBody>
          <a:bodyPr wrap="none" lIns="123377" tIns="61739" rIns="123377" bIns="61739" rtlCol="0"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9284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5818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2607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237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algn="r" defTabSz="86996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7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7000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370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189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43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6567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742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2743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611" indent="-1505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349" indent="-31767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788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8" y="4421648"/>
            <a:ext cx="249553" cy="648051"/>
          </a:xfrm>
          <a:prstGeom prst="rect">
            <a:avLst/>
          </a:prstGeom>
          <a:noFill/>
        </p:spPr>
        <p:txBody>
          <a:bodyPr wrap="none" lIns="123491" tIns="61790" rIns="123491" bIns="61790" rtlCol="0"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812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0237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01080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2266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66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5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0304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4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725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69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057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9889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046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470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930" indent="-15070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736" indent="-31794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7880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49772" cy="648148"/>
          </a:xfrm>
          <a:prstGeom prst="rect">
            <a:avLst/>
          </a:prstGeom>
          <a:noFill/>
        </p:spPr>
        <p:txBody>
          <a:bodyPr wrap="none" lIns="123599" tIns="61839" rIns="123599" bIns="61839" rtlCol="0"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757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28915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0596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27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9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7133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507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6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850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0103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04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821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50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243" indent="-15008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689" indent="-31651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870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5" y="4421640"/>
            <a:ext cx="248657" cy="647644"/>
          </a:xfrm>
          <a:prstGeom prst="rect">
            <a:avLst/>
          </a:prstGeom>
          <a:noFill/>
        </p:spPr>
        <p:txBody>
          <a:bodyPr wrap="none" lIns="123027" tIns="61580" rIns="123027" bIns="61580" rtlCol="0"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5940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6975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4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9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884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5948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77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1945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44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42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6374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3284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498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487" indent="-15092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413" indent="-31841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197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38"/>
            <a:ext cx="250139" cy="648320"/>
          </a:xfrm>
          <a:prstGeom prst="rect">
            <a:avLst/>
          </a:prstGeom>
          <a:noFill/>
        </p:spPr>
        <p:txBody>
          <a:bodyPr wrap="none" lIns="123788" tIns="61925" rIns="123788" bIns="61925" rtlCol="0"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176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78241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16739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1539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89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0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4704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150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395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222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805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5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637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567" indent="-15095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509" indent="-31848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6316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5"/>
            <a:ext cx="250194" cy="648346"/>
          </a:xfrm>
          <a:prstGeom prst="rect">
            <a:avLst/>
          </a:prstGeom>
          <a:noFill/>
        </p:spPr>
        <p:txBody>
          <a:bodyPr wrap="none" lIns="123815" tIns="61938" rIns="123815" bIns="61938" rtlCol="0"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8979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237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3690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1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4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04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06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0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0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10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1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48"/>
            <a:ext cx="4118187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618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7915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9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9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1521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334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5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8608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3269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9890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984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726" indent="-15101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701" indent="-3186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354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0288" cy="648390"/>
          </a:xfrm>
          <a:prstGeom prst="rect">
            <a:avLst/>
          </a:prstGeom>
          <a:noFill/>
        </p:spPr>
        <p:txBody>
          <a:bodyPr wrap="none" lIns="123869" tIns="61964" rIns="123869" bIns="61964" rtlCol="0"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361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8984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94954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8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4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1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2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24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28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3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36"/>
            <a:ext cx="4118187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7370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40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6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algn="r" defTabSz="8658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6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015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5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5884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2644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2330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051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5321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7641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6284" indent="-1512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0378" indent="-319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406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9"/>
            <a:ext cx="250657" cy="648565"/>
          </a:xfrm>
          <a:prstGeom prst="rect">
            <a:avLst/>
          </a:prstGeom>
          <a:noFill/>
        </p:spPr>
        <p:txBody>
          <a:bodyPr wrap="none" lIns="124057" tIns="62053" rIns="124057" bIns="62053" rtlCol="0"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18206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4884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014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869" indent="-1499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233" indent="-3161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2605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4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13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27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39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5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6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7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9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703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97"/>
            <a:ext cx="4118187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287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89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86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89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16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2901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19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218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32" y="412800"/>
            <a:ext cx="5521623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5938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00"/>
            <a:ext cx="5756430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8853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9951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698" indent="-150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241" indent="-31690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6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42"/>
            <a:ext cx="248412" cy="647534"/>
          </a:xfrm>
          <a:prstGeom prst="rect">
            <a:avLst/>
          </a:prstGeom>
          <a:noFill/>
        </p:spPr>
        <p:txBody>
          <a:bodyPr wrap="none" lIns="122899" tIns="61522" rIns="122899" bIns="61522" rtlCol="0"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343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47"/>
            <a:ext cx="248956" cy="647781"/>
          </a:xfrm>
          <a:prstGeom prst="rect">
            <a:avLst/>
          </a:prstGeom>
          <a:noFill/>
        </p:spPr>
        <p:txBody>
          <a:bodyPr wrap="none" lIns="123181" tIns="61650" rIns="123181" bIns="61650" rtlCol="0"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140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72837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91446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5631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1"/>
            <a:ext cx="4118187" cy="519289"/>
          </a:xfrm>
          <a:prstGeom prst="rect">
            <a:avLst/>
          </a:prstGeom>
        </p:spPr>
        <p:txBody>
          <a:bodyPr lIns="123161" tIns="61641" rIns="123161" bIns="6164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8454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9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2815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594"/>
            <a:ext cx="438912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4673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406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72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50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42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02265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9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7123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4087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0307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148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2369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001" indent="-1514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249" indent="-3196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969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4" y="4421645"/>
            <a:ext cx="251133" cy="648789"/>
          </a:xfrm>
          <a:prstGeom prst="rect">
            <a:avLst/>
          </a:prstGeom>
          <a:noFill/>
        </p:spPr>
        <p:txBody>
          <a:bodyPr wrap="none" lIns="124300" tIns="62167" rIns="124300" bIns="62167" rtlCol="0"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46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6334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8218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17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73232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1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49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13345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3082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6289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3274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8208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0160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160" indent="-1515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444" indent="-3198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2572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33" y="4421639"/>
            <a:ext cx="251243" cy="648843"/>
          </a:xfrm>
          <a:prstGeom prst="rect">
            <a:avLst/>
          </a:prstGeom>
          <a:noFill/>
        </p:spPr>
        <p:txBody>
          <a:bodyPr wrap="none" lIns="124354" tIns="62194" rIns="124354" bIns="62194" rtlCol="0"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4144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836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129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53642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3629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65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631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5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2661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9356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49750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3973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1960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578" indent="-15169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951" indent="-3201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2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65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8"/>
            <a:ext cx="251506" cy="648971"/>
          </a:xfrm>
          <a:prstGeom prst="rect">
            <a:avLst/>
          </a:prstGeom>
          <a:noFill/>
        </p:spPr>
        <p:txBody>
          <a:bodyPr wrap="none" lIns="124492" tIns="62262" rIns="124492" bIns="62262" rtlCol="0"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3657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79616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85866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230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724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522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390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4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572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3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8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1532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23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914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866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295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258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389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518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647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777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2907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036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930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617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545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627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165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560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2954" indent="0">
              <a:buNone/>
              <a:defRPr sz="4000"/>
            </a:lvl2pPr>
            <a:lvl3pPr marL="1225888" indent="0">
              <a:buNone/>
              <a:defRPr sz="3400"/>
            </a:lvl3pPr>
            <a:lvl4pPr marL="1838907" indent="0">
              <a:buNone/>
              <a:defRPr sz="2800"/>
            </a:lvl4pPr>
            <a:lvl5pPr marL="2451856" indent="0">
              <a:buNone/>
              <a:defRPr sz="2800"/>
            </a:lvl5pPr>
            <a:lvl6pPr marL="3064795" indent="0">
              <a:buNone/>
              <a:defRPr sz="2800"/>
            </a:lvl6pPr>
            <a:lvl7pPr marL="3677745" indent="0">
              <a:buNone/>
              <a:defRPr sz="2800"/>
            </a:lvl7pPr>
            <a:lvl8pPr marL="4290739" indent="0">
              <a:buNone/>
              <a:defRPr sz="2800"/>
            </a:lvl8pPr>
            <a:lvl9pPr marL="490365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5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5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0233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432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897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2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84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2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83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255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009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392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569" y="413991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250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991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0549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4678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805" indent="-14954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943" indent="-31533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61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3769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70"/>
            <a:ext cx="247704" cy="647211"/>
          </a:xfrm>
          <a:prstGeom prst="rect">
            <a:avLst/>
          </a:prstGeom>
          <a:noFill/>
        </p:spPr>
        <p:txBody>
          <a:bodyPr wrap="none" lIns="122535" tIns="61358" rIns="122535" bIns="61358" rtlCol="0"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1726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34196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48105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8174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17"/>
            <a:ext cx="4118187" cy="519289"/>
          </a:xfrm>
          <a:prstGeom prst="rect">
            <a:avLst/>
          </a:prstGeom>
        </p:spPr>
        <p:txBody>
          <a:bodyPr lIns="122515" tIns="61349" rIns="122515" bIns="6134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421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7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39720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29"/>
            <a:ext cx="438912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1978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6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9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6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767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8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8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56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415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7199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6286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610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30418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1838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81385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234" indent="-149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259" indent="-3148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4038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56"/>
            <a:ext cx="247324" cy="647041"/>
          </a:xfrm>
          <a:prstGeom prst="rect">
            <a:avLst/>
          </a:prstGeom>
          <a:noFill/>
        </p:spPr>
        <p:txBody>
          <a:bodyPr wrap="none" lIns="122339" tIns="61268" rIns="122339" bIns="61268" rtlCol="0"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586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68504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874956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17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120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59"/>
            <a:ext cx="4118187" cy="519289"/>
          </a:xfrm>
          <a:prstGeom prst="rect">
            <a:avLst/>
          </a:prstGeom>
        </p:spPr>
        <p:txBody>
          <a:bodyPr lIns="122319" tIns="61260" rIns="122319" bIns="6126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293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399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6246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3383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75105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639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7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584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1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7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8675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491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21191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122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19827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84462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733" indent="-15212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352" indent="-3211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14487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9" y="4421636"/>
            <a:ext cx="252268" cy="649334"/>
          </a:xfrm>
          <a:prstGeom prst="rect">
            <a:avLst/>
          </a:prstGeom>
          <a:noFill/>
        </p:spPr>
        <p:txBody>
          <a:bodyPr wrap="none" lIns="124882" tIns="62447" rIns="124882" bIns="62447" rtlCol="0"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71135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94446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96560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7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2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06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0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6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1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18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22"/>
            <a:ext cx="4118187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39604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168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095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5407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50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006" indent="-1500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401" indent="-31631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23991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7756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0826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86872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5837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892" indent="-1521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547" indent="-3212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224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52377" cy="649386"/>
          </a:xfrm>
          <a:prstGeom prst="rect">
            <a:avLst/>
          </a:prstGeom>
          <a:noFill/>
        </p:spPr>
        <p:txBody>
          <a:bodyPr wrap="none" lIns="124936" tIns="62473" rIns="124936" bIns="62473" rtlCol="0"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9016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95733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77183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1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2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38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10"/>
            <a:ext cx="4118187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3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01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25" y="4421636"/>
            <a:ext cx="248506" cy="647578"/>
          </a:xfrm>
          <a:prstGeom prst="rect">
            <a:avLst/>
          </a:prstGeom>
          <a:noFill/>
        </p:spPr>
        <p:txBody>
          <a:bodyPr wrap="none" lIns="122946" tIns="61544" rIns="122946" bIns="61544" rtlCol="0"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78053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93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99629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61703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14041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68908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5051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8343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932" indent="-15220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603" indent="-321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05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9"/>
            <a:ext cx="262460" cy="654418"/>
          </a:xfrm>
          <a:prstGeom prst="rect">
            <a:avLst/>
          </a:prstGeom>
          <a:noFill/>
        </p:spPr>
        <p:txBody>
          <a:bodyPr wrap="none" lIns="124950" tIns="62479" rIns="124950" bIns="62479" rtlCol="0"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01429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790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84251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1073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2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7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33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4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07"/>
            <a:ext cx="4118187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08591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67438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261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5857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25218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29835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6911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6577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36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553009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79" indent="-1515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89" indent="-3199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4036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83"/>
            <a:ext cx="251302" cy="648875"/>
          </a:xfrm>
          <a:prstGeom prst="rect">
            <a:avLst/>
          </a:prstGeom>
          <a:noFill/>
        </p:spPr>
        <p:txBody>
          <a:bodyPr wrap="none" lIns="124391" tIns="62214" rIns="124391" bIns="62214" rtlCol="0"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8080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590072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025353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7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9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6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6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44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73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0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31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25"/>
            <a:ext cx="4118187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55419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14138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349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19652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781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143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90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160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321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8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642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803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964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125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28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631"/>
            <a:ext cx="4118187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43964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1978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2292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4786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20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16" indent="-3198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3211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6"/>
            <a:ext cx="251275" cy="648863"/>
          </a:xfrm>
          <a:prstGeom prst="rect">
            <a:avLst/>
          </a:prstGeom>
          <a:noFill/>
        </p:spPr>
        <p:txBody>
          <a:bodyPr wrap="none" lIns="124370" tIns="62204" rIns="124370" bIns="62204" rtlCol="0"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22127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309320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4755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8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7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68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595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23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30"/>
            <a:ext cx="4118187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03942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88436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01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91970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4261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46034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99224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19046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4432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610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0705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892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829064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982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3644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44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8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75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3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9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5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08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66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195"/>
            <a:ext cx="4118187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9838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2711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469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96542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411572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524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90558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21258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2360" y="2848700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038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39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40" indent="-31990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8" y="106935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10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0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55159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164" y="4421636"/>
            <a:ext cx="251288" cy="648869"/>
          </a:xfrm>
          <a:prstGeom prst="rect">
            <a:avLst/>
          </a:prstGeom>
          <a:noFill/>
        </p:spPr>
        <p:txBody>
          <a:bodyPr wrap="none" lIns="124377" tIns="62208" rIns="124377" bIns="62208" rtlCol="0"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1055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10340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040170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52957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26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2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63941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2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93684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802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4928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62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22782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93763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016" indent="-15186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2482" indent="-32055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25027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6"/>
            <a:ext cx="251793" cy="649109"/>
          </a:xfrm>
          <a:prstGeom prst="rect">
            <a:avLst/>
          </a:prstGeom>
          <a:noFill/>
        </p:spPr>
        <p:txBody>
          <a:bodyPr wrap="none" lIns="124640" tIns="62332" rIns="124640" bIns="62332" rtlCol="0"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20616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3458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863727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2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41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83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2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0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44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85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926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74"/>
            <a:ext cx="4118187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20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730250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79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290833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433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1401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39774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6359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09662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74225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66742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486053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306931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70190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0329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735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06062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0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81955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0179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34138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3812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0640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816" indent="-1525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666" indent="-3220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9659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49" tIns="62625" rIns="125249" bIns="62625" rtlCol="0"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3677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81389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346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1339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0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0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7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47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1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8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56"/>
            <a:ext cx="4118187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17594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54016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4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2149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0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60108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9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59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14824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2479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35122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4420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76" indent="-1525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60" indent="-3222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133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32929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82" y="4421093"/>
            <a:ext cx="253118" cy="4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92262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788085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35935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25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6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16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6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3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905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77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44"/>
            <a:ext cx="4118187" cy="519289"/>
          </a:xfrm>
          <a:prstGeom prst="rect">
            <a:avLst/>
          </a:prstGeom>
        </p:spPr>
        <p:txBody>
          <a:bodyPr lIns="125303" tIns="62652" rIns="125303" bIns="62652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914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89868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8945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04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3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69889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3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19533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65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6835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75982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38292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162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872" indent="-1529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948" indent="-3229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3848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07" tIns="62804" rIns="125607" bIns="62804" rtlCol="0"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22473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980689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15722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84096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7271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0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730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59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319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479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639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799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958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3118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27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027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7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9701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7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54473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62266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46736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43282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28238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728" indent="-1532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987" indent="-3236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022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896" tIns="62949" rIns="125896" bIns="62949" rtlCol="0"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0485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952323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409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1287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5C57AE4C-2377-4732-8FEC-DE1B221ECC56}" type="datetimeFigureOut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1019"/>
            <a:ext cx="4118187" cy="519289"/>
          </a:xfrm>
          <a:prstGeom prst="rect">
            <a:avLst/>
          </a:prstGeom>
        </p:spPr>
        <p:txBody>
          <a:bodyPr lIns="125876" tIns="62939" rIns="125876" bIns="6293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1260243">
              <a:defRPr/>
            </a:pPr>
            <a:endParaRPr lang="en-US" sz="26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7D322E73-F343-4EB4-AFE2-E320DB3BAA72}" type="slidenum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26192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10102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056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2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52987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1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42483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556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52721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63082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29789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697" indent="-15248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521" indent="-3219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160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161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09" tIns="62605" rIns="125209" bIns="62605" rtlCol="0"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27836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75880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52660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 baseline="-250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8561494" y="1045352"/>
            <a:ext cx="3781778" cy="3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endParaRPr lang="en-US" sz="1000" b="1" kern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78442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79430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5300"/>
            <a:ext cx="7610216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87175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8" y="1068909"/>
            <a:ext cx="11971695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5"/>
            <a:ext cx="7784064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85265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44013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35085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10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346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3869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7160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42"/>
            <a:ext cx="5659496" cy="5396840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8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40" indent="-1525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20" indent="-3221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90087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56" y="4421207"/>
            <a:ext cx="253092" cy="4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5"/>
            <a:ext cx="11697095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330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1"/>
            <a:ext cx="11704321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30204"/>
            <a:ext cx="5659496" cy="6012157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0" y="2818160"/>
            <a:ext cx="5682827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014895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6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617687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89994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9304" y="830820"/>
            <a:ext cx="11862364" cy="6623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0197" y="1672188"/>
            <a:ext cx="11846561" cy="853520"/>
          </a:xfrm>
        </p:spPr>
        <p:txBody>
          <a:bodyPr/>
          <a:lstStyle>
            <a:lvl1pPr marL="0" indent="0">
              <a:buNone/>
              <a:defRPr sz="1800" baseline="0"/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520197" y="2773552"/>
            <a:ext cx="11846561" cy="6099011"/>
          </a:xfrm>
        </p:spPr>
        <p:txBody>
          <a:bodyPr tIns="1505224"/>
          <a:lstStyle>
            <a:lvl1pPr marL="0" indent="0" algn="ctr">
              <a:buNone/>
              <a:defRPr sz="1700" baseline="0"/>
            </a:lvl1pPr>
            <a:lvl2pPr marL="0" indent="0">
              <a:buFont typeface="Arial" panose="020B0604020202020204" pitchFamily="34" charset="0"/>
              <a:buNone/>
              <a:defRPr sz="1700"/>
            </a:lvl2pPr>
            <a:lvl3pPr marL="0" indent="0">
              <a:buNone/>
              <a:defRPr sz="1700"/>
            </a:lvl3pPr>
            <a:lvl4pPr marL="0" indent="0">
              <a:buNone/>
              <a:defRPr sz="1700"/>
            </a:lvl4pPr>
            <a:lvl5pPr marL="0" indent="0"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997050" y="9283984"/>
            <a:ext cx="4118187" cy="295770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latin typeface="Arial" pitchFamily="34" charset="0"/>
              </a:rPr>
              <a:t>© 2014 Bill &amp; Melinda Gates Foundation      |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2117494" y="9284983"/>
            <a:ext cx="268675" cy="293511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fld id="{6BCC8025-1A83-40B0-9572-DF870069E35A}" type="slidenum">
              <a:rPr lang="en-US" kern="1200" smtClean="0">
                <a:latin typeface="Arial" pitchFamily="34" charset="0"/>
              </a:rPr>
              <a:pPr defTabSz="88741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5459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92" y="9103360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70" y="345444"/>
            <a:ext cx="12433583" cy="525272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6235"/>
            <a:ext cx="12354560" cy="328293"/>
          </a:xfrm>
        </p:spPr>
        <p:txBody>
          <a:bodyPr anchor="b">
            <a:noAutofit/>
          </a:bodyPr>
          <a:lstStyle>
            <a:lvl1pPr>
              <a:defRPr sz="13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5852160" y="9235312"/>
            <a:ext cx="1300480" cy="259645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7F7F7F"/>
                </a:solidFill>
                <a:ea typeface="ヒラギノ角ゴ Pro W3" pitchFamily="2" charset="-128"/>
              </a:defRPr>
            </a:lvl1pPr>
          </a:lstStyle>
          <a:p>
            <a:pPr defTabSz="887412" fontAlgn="base">
              <a:spcBef>
                <a:spcPct val="0"/>
              </a:spcBef>
              <a:spcAft>
                <a:spcPct val="0"/>
              </a:spcAft>
            </a:pPr>
            <a:fld id="{EF1F2093-9330-48BB-AC97-1208F7A2321C}" type="slidenum">
              <a:rPr lang="en-US" sz="2600" kern="1200" smtClean="0">
                <a:latin typeface="Arial" pitchFamily="34" charset="0"/>
              </a:rPr>
              <a:pPr defTabSz="8874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7402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27432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2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623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50839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7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82233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49601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32071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81055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8592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294" indent="-1527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247" indent="-3224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8833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411" tIns="62706" rIns="125411" bIns="62706" rtlCol="0"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041233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915204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8710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05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45423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800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30870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93812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15229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22276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5704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93660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633" indent="-15282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658" indent="-3227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03243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526" tIns="62763" rIns="125526" bIns="62763" rtlCol="0"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61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5965" indent="0">
              <a:buNone/>
              <a:defRPr sz="4000"/>
            </a:lvl2pPr>
            <a:lvl3pPr marL="1231986" indent="0">
              <a:buNone/>
              <a:defRPr sz="3400"/>
            </a:lvl3pPr>
            <a:lvl4pPr marL="1847957" indent="0">
              <a:buNone/>
              <a:defRPr sz="2800"/>
            </a:lvl4pPr>
            <a:lvl5pPr marL="2463917" indent="0">
              <a:buNone/>
              <a:defRPr sz="2800"/>
            </a:lvl5pPr>
            <a:lvl6pPr marL="3079909" indent="0">
              <a:buNone/>
              <a:defRPr sz="2800"/>
            </a:lvl6pPr>
            <a:lvl7pPr marL="3695873" indent="0">
              <a:buNone/>
              <a:defRPr sz="2800"/>
            </a:lvl7pPr>
            <a:lvl8pPr marL="4311853" indent="0">
              <a:buNone/>
              <a:defRPr sz="2800"/>
            </a:lvl8pPr>
            <a:lvl9pPr marL="492781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497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281505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582927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9341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016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2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9417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2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51911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3760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99630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46479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23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468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971" indent="-1529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069" indent="-3230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35911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40" tIns="62821" rIns="125640" bIns="62821" rtlCol="0"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18054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279040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144113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274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892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0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46694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9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64300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26524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431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07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497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65362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20909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350" indent="-153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528" indent="-32337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02459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768" tIns="62885" rIns="125768" bIns="62885" rtlCol="0"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1454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531348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509048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02231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434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0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78174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3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9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011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431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030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14660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5553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04811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53583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2763" indent="-15361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8253" indent="-3245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5634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246" tIns="63124" rIns="126246" bIns="63124" rtlCol="0"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7315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0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22675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503290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83689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431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29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4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55790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7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4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71494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30643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9509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0444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41260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3521" indent="-1539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179" indent="-32520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2761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502" tIns="63252" rIns="126502" bIns="63252" rtlCol="0"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49788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5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057175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147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68788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69093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9173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889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975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3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0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62777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66084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9808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73970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82306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4060" indent="-154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842" indent="-3256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302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775244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684" tIns="63343" rIns="126684" bIns="63343" rtlCol="0"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9082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1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419815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121447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42862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474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2412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8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71294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81225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126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4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194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4749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65189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59" indent="-1522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69" indent="-3215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465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52561" cy="649469"/>
          </a:xfrm>
          <a:prstGeom prst="rect">
            <a:avLst/>
          </a:prstGeom>
          <a:noFill/>
        </p:spPr>
        <p:txBody>
          <a:bodyPr wrap="none" lIns="125027" tIns="62514" rIns="125027" bIns="62514" rtlCol="0"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74660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22068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89466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67454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97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7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02043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50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2019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717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73" y="412843"/>
            <a:ext cx="5521623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22755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16033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8398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23830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14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30" indent="-3272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3887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93318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607286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283161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2" y="635889"/>
            <a:ext cx="3462134" cy="6733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0" y="276537"/>
            <a:ext cx="3499834" cy="9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826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187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57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50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43"/>
            <a:ext cx="5756430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812883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9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6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53775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59636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4843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98579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047675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7529" indent="-1554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076" indent="-3285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6460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353" y="4421637"/>
            <a:ext cx="262729" cy="656590"/>
          </a:xfrm>
          <a:prstGeom prst="rect">
            <a:avLst/>
          </a:prstGeom>
          <a:noFill/>
        </p:spPr>
        <p:txBody>
          <a:bodyPr wrap="none" lIns="127843" tIns="63922" rIns="127843" bIns="63922" rtlCol="0"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18143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7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1810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279808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4AC83CBC-2D19-4E1C-B4D0-6BC2AADAD67C}" type="datetimeFigureOut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612"/>
            <a:ext cx="438912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8FA36096-121A-4914-8E8E-0CB8FB3D1CE6}" type="slidenum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341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59313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18104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37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algn="r" defTabSz="90077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140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71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698241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4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1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59694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083587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8887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07562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34502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8176" indent="-1556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864" indent="-3291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53265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8059" tIns="64030" rIns="128059" bIns="64030" rtlCol="0"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69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125" indent="-15004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6546" indent="-3164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30918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14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863595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155454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49627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algn="r" defTabSz="89733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917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6313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4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21997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4646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39983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97681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310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51"/>
            <a:ext cx="248575" cy="647605"/>
          </a:xfrm>
          <a:prstGeom prst="rect">
            <a:avLst/>
          </a:prstGeom>
          <a:noFill/>
        </p:spPr>
        <p:txBody>
          <a:bodyPr wrap="none" lIns="122986" tIns="61561" rIns="122986" bIns="61561" rtlCol="0"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11127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714" indent="-155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3084" indent="-3278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548590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9510" cy="652944"/>
          </a:xfrm>
          <a:prstGeom prst="rect">
            <a:avLst/>
          </a:prstGeom>
          <a:noFill/>
        </p:spPr>
        <p:txBody>
          <a:bodyPr wrap="none" lIns="127573" tIns="63787" rIns="127573" bIns="63787" rtlCol="0"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51239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393675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570353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25710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6172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62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09560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5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81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59055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28639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212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4019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07827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83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498" y="2847838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7918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9382" indent="-1561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6336" indent="-3301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18023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6" y="4421636"/>
            <a:ext cx="261303" cy="653841"/>
          </a:xfrm>
          <a:prstGeom prst="rect">
            <a:avLst/>
          </a:prstGeom>
          <a:noFill/>
        </p:spPr>
        <p:txBody>
          <a:bodyPr wrap="none" lIns="128459" tIns="64232" rIns="128459" bIns="64232" rtlCol="0"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75303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53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4006184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892114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66724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344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5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0674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0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7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84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79977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2631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76416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24045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5149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0170" indent="-15646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7290" indent="-3307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24317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5"/>
            <a:ext cx="261834" cy="654106"/>
          </a:xfrm>
          <a:prstGeom prst="rect">
            <a:avLst/>
          </a:prstGeom>
          <a:noFill/>
        </p:spPr>
        <p:txBody>
          <a:bodyPr wrap="none" lIns="128722" tIns="64363" rIns="128722" bIns="64363" rtlCol="0"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333317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47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45656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045313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8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7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874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1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4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87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62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6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9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412"/>
            <a:ext cx="4118187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849587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56884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15564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499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9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027092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125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8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442556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6498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6406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08244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657937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1278" indent="-1569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8649" indent="-33173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44445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5" y="4421635"/>
            <a:ext cx="262583" cy="654480"/>
          </a:xfrm>
          <a:prstGeom prst="rect">
            <a:avLst/>
          </a:prstGeom>
          <a:noFill/>
        </p:spPr>
        <p:txBody>
          <a:bodyPr wrap="none" lIns="129093" tIns="64549" rIns="129093" bIns="64549" rtlCol="0"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748025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99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075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623"/>
            <a:ext cx="4118187" cy="519289"/>
          </a:xfrm>
          <a:prstGeom prst="rect">
            <a:avLst/>
          </a:prstGeom>
        </p:spPr>
        <p:txBody>
          <a:bodyPr lIns="122966" tIns="61553" rIns="122966" bIns="6155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16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850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51425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663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529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663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177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3429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1389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7627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07" y="413129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26468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129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650361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0230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853" indent="-15403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9591" indent="-325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3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74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267777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1824"/>
            <a:ext cx="257582" cy="651977"/>
          </a:xfrm>
          <a:prstGeom prst="rect">
            <a:avLst/>
          </a:prstGeom>
          <a:noFill/>
        </p:spPr>
        <p:txBody>
          <a:bodyPr wrap="none" lIns="126617" tIns="63309" rIns="126617" bIns="63309" rtlCol="0"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128223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22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6984828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4400751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03019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55"/>
            <a:ext cx="4118187" cy="519289"/>
          </a:xfrm>
          <a:prstGeom prst="rect">
            <a:avLst/>
          </a:prstGeom>
        </p:spPr>
        <p:txBody>
          <a:bodyPr lIns="126597" tIns="63299" rIns="126597" bIns="6329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140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4816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848808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867"/>
            <a:ext cx="438912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060175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70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5142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70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1290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539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33"/>
            <a:ext cx="438912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15069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33012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06006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48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46446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373114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926180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272" indent="-1538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8880" indent="-3250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31263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36"/>
            <a:ext cx="257185" cy="651779"/>
          </a:xfrm>
          <a:prstGeom prst="rect">
            <a:avLst/>
          </a:prstGeom>
          <a:noFill/>
        </p:spPr>
        <p:txBody>
          <a:bodyPr wrap="none" lIns="126422" tIns="63211" rIns="126422" bIns="63211" rtlCol="0"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844586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35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4757007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2726218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188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9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246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97"/>
            <a:ext cx="4118187" cy="519289"/>
          </a:xfrm>
          <a:prstGeom prst="rect">
            <a:avLst/>
          </a:prstGeom>
        </p:spPr>
        <p:txBody>
          <a:bodyPr lIns="126401" tIns="63201" rIns="126401" bIns="6320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008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7482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721304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909"/>
            <a:ext cx="438912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08866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546699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86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8522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179084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5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569230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548443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1900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76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9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657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26931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07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23" indent="-3272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06452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825"/>
            <a:ext cx="259036" cy="652705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527524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2418997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609176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4360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1806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00696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549287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74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4615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92613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0232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691962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18" indent="-15727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03" indent="-33252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434003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06" tIns="64703" rIns="129406" bIns="64703" rtlCol="0"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072608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8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6816019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6166486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72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2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0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4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12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83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54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2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95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6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78"/>
            <a:ext cx="4118187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76400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587923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5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703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23515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25390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02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325811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565679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735514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384193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53672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63" indent="-157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478" indent="-33298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04381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371" y="4420760"/>
            <a:ext cx="261772" cy="5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71545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0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2710162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3861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206874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8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89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9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18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98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78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57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37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40"/>
            <a:ext cx="4118187" cy="519289"/>
          </a:xfrm>
          <a:prstGeom prst="rect">
            <a:avLst/>
          </a:prstGeom>
        </p:spPr>
        <p:txBody>
          <a:bodyPr lIns="129588" tIns="64794" rIns="129588" bIns="64794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279216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917422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902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2433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4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12795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7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3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833629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28374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908394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009297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267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41" y="413859"/>
            <a:ext cx="5521623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2504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531" indent="-15779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431" indent="-3336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04667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844" tIns="64922" rIns="129844" bIns="64922" rtlCol="0"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912292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4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3129270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36501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2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4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7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9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6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335529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756405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956080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8232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8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843608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1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7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582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859"/>
            <a:ext cx="5756430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03267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8839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042174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22932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267807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7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94" indent="-1575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520" indent="-3330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19868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68" y="4421635"/>
            <a:ext cx="262583" cy="654480"/>
          </a:xfrm>
          <a:prstGeom prst="rect">
            <a:avLst/>
          </a:prstGeom>
          <a:noFill/>
        </p:spPr>
        <p:txBody>
          <a:bodyPr wrap="none" lIns="129598" tIns="64801" rIns="129598" bIns="64801" rtlCol="0"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80361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92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330556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1829770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7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7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227"/>
            <a:ext cx="4118187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217330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44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82225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615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1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82812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4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14590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34285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79200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872575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419440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875" indent="-1579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861" indent="-3339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264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958" tIns="64980" rIns="129958" bIns="64980" rtlCol="0"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296117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89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589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580" indent="-1502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097" indent="-3168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2931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0209413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1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79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5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3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9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7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5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3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61"/>
            <a:ext cx="4118187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862595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2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101306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7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641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29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72143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6" y="106792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791575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7901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78188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73728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04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35"/>
            <a:ext cx="248887" cy="647748"/>
          </a:xfrm>
          <a:prstGeom prst="rect">
            <a:avLst/>
          </a:prstGeom>
          <a:noFill/>
        </p:spPr>
        <p:txBody>
          <a:bodyPr wrap="none" lIns="123141" tIns="61632" rIns="123141" bIns="61632" rtlCol="0"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05433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09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4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4137" indent="-1580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2188" indent="-33414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756579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3"/>
            <a:ext cx="262636" cy="6565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497657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3020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5636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7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0181521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399503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19101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1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589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84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02478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39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69024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9634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6980641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30356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68443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58467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56119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36072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711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924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84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177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56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1962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354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4747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1390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5866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505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7812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99984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1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739012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2088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39241" indent="0">
              <a:buNone/>
              <a:defRPr sz="4000"/>
            </a:lvl2pPr>
            <a:lvl3pPr marL="1278461" indent="0">
              <a:buNone/>
              <a:defRPr sz="3400"/>
            </a:lvl3pPr>
            <a:lvl4pPr marL="1917757" indent="0">
              <a:buNone/>
              <a:defRPr sz="2800"/>
            </a:lvl4pPr>
            <a:lvl5pPr marL="2556986" indent="0">
              <a:buNone/>
              <a:defRPr sz="2800"/>
            </a:lvl5pPr>
            <a:lvl6pPr marL="3196204" indent="0">
              <a:buNone/>
              <a:defRPr sz="2800"/>
            </a:lvl6pPr>
            <a:lvl7pPr marL="3835447" indent="0">
              <a:buNone/>
              <a:defRPr sz="2800"/>
            </a:lvl7pPr>
            <a:lvl8pPr marL="4474725" indent="0">
              <a:buNone/>
              <a:defRPr sz="2800"/>
            </a:lvl8pPr>
            <a:lvl9pPr marL="5113908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5779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675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370" y="519289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3157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5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93067" cy="975360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5578872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32512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9536864"/>
            <a:ext cx="13004800" cy="281766"/>
          </a:xfrm>
          <a:prstGeom prst="rect">
            <a:avLst/>
          </a:prstGeom>
          <a:solidFill>
            <a:srgbClr val="1D8ED0"/>
          </a:solidFill>
          <a:ln>
            <a:solidFill>
              <a:srgbClr val="1D8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0381093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4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29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293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58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23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587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52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16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4118187"/>
          </a:xfrm>
          <a:prstGeom prst="rect">
            <a:avLst/>
          </a:prstGeom>
          <a:solidFill>
            <a:srgbClr val="1D8ED0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7478628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1831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4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4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36156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554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78058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9730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388350"/>
            <a:ext cx="7270044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0054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0" y="6827520"/>
            <a:ext cx="7802880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0" y="871502"/>
            <a:ext cx="7802880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47" indent="0">
              <a:buNone/>
              <a:defRPr sz="2987"/>
            </a:lvl2pPr>
            <a:lvl3pPr marL="975291" indent="0">
              <a:buNone/>
              <a:defRPr sz="2560"/>
            </a:lvl3pPr>
            <a:lvl4pPr marL="1462937" indent="0">
              <a:buNone/>
              <a:defRPr sz="2133"/>
            </a:lvl4pPr>
            <a:lvl5pPr marL="1950584" indent="0">
              <a:buNone/>
              <a:defRPr sz="2133"/>
            </a:lvl5pPr>
            <a:lvl6pPr marL="2438230" indent="0">
              <a:buNone/>
              <a:defRPr sz="2133"/>
            </a:lvl6pPr>
            <a:lvl7pPr marL="2925874" indent="0">
              <a:buNone/>
              <a:defRPr sz="2133"/>
            </a:lvl7pPr>
            <a:lvl8pPr marL="3413522" indent="0">
              <a:buNone/>
              <a:defRPr sz="2133"/>
            </a:lvl8pPr>
            <a:lvl9pPr marL="3901169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0" y="7633547"/>
            <a:ext cx="7802880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5331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295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7522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855630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5244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35080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224915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687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9"/>
            <a:ext cx="4118187" cy="519289"/>
          </a:xfrm>
          <a:prstGeom prst="rect">
            <a:avLst/>
          </a:prstGeom>
        </p:spPr>
        <p:txBody>
          <a:bodyPr lIns="123121" tIns="61623" rIns="123121" bIns="6162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700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8245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309815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183698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309" y="2847642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170669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38" indent="-1572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28" indent="-3325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985951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12" tIns="64707" rIns="129412" bIns="64707" rtlCol="0"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891833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0462596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656064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041"/>
            <a:ext cx="13004800" cy="9765642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538" y="3419782"/>
            <a:ext cx="8284732" cy="2341407"/>
          </a:xfrm>
        </p:spPr>
        <p:txBody>
          <a:bodyPr anchor="b">
            <a:noAutofit/>
          </a:bodyPr>
          <a:lstStyle>
            <a:lvl1pPr algn="r">
              <a:defRPr sz="576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538" y="5761185"/>
            <a:ext cx="8284732" cy="156003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FD0F-8C12-4198-A533-3DACF8B472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073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9F324-ABAB-4CDA-B3E1-E965C12FD7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31286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3841234"/>
            <a:ext cx="9169779" cy="2597804"/>
          </a:xfrm>
        </p:spPr>
        <p:txBody>
          <a:bodyPr anchor="b"/>
          <a:lstStyle>
            <a:lvl1pPr algn="l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6439037"/>
            <a:ext cx="9169779" cy="1223680"/>
          </a:xfrm>
        </p:spPr>
        <p:txBody>
          <a:bodyPr anchor="t"/>
          <a:lstStyle>
            <a:lvl1pPr marL="0" indent="0" algn="l">
              <a:buNone/>
              <a:defRPr sz="213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3B99-8FD1-4824-975A-7D50431CE7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8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213594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490" y="3072838"/>
            <a:ext cx="4462971" cy="55193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9301" y="3072838"/>
            <a:ext cx="4462970" cy="55193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9ABB-B23D-4CEA-8CFC-63BA886922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50927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795" y="3073398"/>
            <a:ext cx="4464665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795" y="3892971"/>
            <a:ext cx="4464665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7609" y="3073398"/>
            <a:ext cx="4464659" cy="819573"/>
          </a:xfrm>
        </p:spPr>
        <p:txBody>
          <a:bodyPr anchor="b">
            <a:noAutofit/>
          </a:bodyPr>
          <a:lstStyle>
            <a:lvl1pPr marL="0" indent="0">
              <a:buNone/>
              <a:defRPr sz="2560" b="0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7610" y="3892971"/>
            <a:ext cx="4464658" cy="469918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454-DAAA-4695-AD74-6511F0ADA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28300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866987"/>
            <a:ext cx="9169779" cy="187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4DBE4-1BE0-40CA-BAF2-A02FC3AB4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94329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61EDB-1D78-49BC-80DF-12F771F48F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88198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2131348"/>
            <a:ext cx="4111497" cy="1818263"/>
          </a:xfrm>
        </p:spPr>
        <p:txBody>
          <a:bodyPr anchor="b">
            <a:normAutofit/>
          </a:bodyPr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7825" y="732337"/>
            <a:ext cx="4814444" cy="78598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9" y="3949610"/>
            <a:ext cx="4111497" cy="3675661"/>
          </a:xfrm>
        </p:spPr>
        <p:txBody>
          <a:bodyPr>
            <a:normAutofit/>
          </a:bodyPr>
          <a:lstStyle>
            <a:lvl1pPr marL="0" indent="0">
              <a:buNone/>
              <a:defRPr sz="1493"/>
            </a:lvl1pPr>
            <a:lvl2pPr marL="487549" indent="0">
              <a:buNone/>
              <a:defRPr sz="1493"/>
            </a:lvl2pPr>
            <a:lvl3pPr marL="975098" indent="0">
              <a:buNone/>
              <a:defRPr sz="1280"/>
            </a:lvl3pPr>
            <a:lvl4pPr marL="1462647" indent="0">
              <a:buNone/>
              <a:defRPr sz="1067"/>
            </a:lvl4pPr>
            <a:lvl5pPr marL="1950195" indent="0">
              <a:buNone/>
              <a:defRPr sz="1067"/>
            </a:lvl5pPr>
            <a:lvl6pPr marL="2437744" indent="0">
              <a:buNone/>
              <a:defRPr sz="1067"/>
            </a:lvl6pPr>
            <a:lvl7pPr marL="2925294" indent="0">
              <a:buNone/>
              <a:defRPr sz="1067"/>
            </a:lvl7pPr>
            <a:lvl8pPr marL="3412843" indent="0">
              <a:buNone/>
              <a:defRPr sz="1067"/>
            </a:lvl8pPr>
            <a:lvl9pPr marL="390039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8ED0-3730-4E36-A894-D265025A14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60721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6827520"/>
            <a:ext cx="9169778" cy="806027"/>
          </a:xfrm>
        </p:spPr>
        <p:txBody>
          <a:bodyPr anchor="b">
            <a:normAutofit/>
          </a:bodyPr>
          <a:lstStyle>
            <a:lvl1pPr algn="l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2490" y="866986"/>
            <a:ext cx="9169779" cy="5469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90" y="7633547"/>
            <a:ext cx="9169778" cy="958612"/>
          </a:xfrm>
        </p:spPr>
        <p:txBody>
          <a:bodyPr>
            <a:normAutofit/>
          </a:bodyPr>
          <a:lstStyle>
            <a:lvl1pPr marL="0" indent="0">
              <a:buNone/>
              <a:defRPr sz="1280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6983-F067-40B4-A707-F25795233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66575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866986"/>
            <a:ext cx="9169779" cy="4840676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6357902"/>
            <a:ext cx="9169779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2DBF0-4E10-4040-BC77-35EA2E04A2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25092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23" y="866987"/>
            <a:ext cx="8633743" cy="4298809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7215" y="5165795"/>
            <a:ext cx="7706159" cy="54186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0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6357902"/>
            <a:ext cx="9169779" cy="2234257"/>
          </a:xfrm>
        </p:spPr>
        <p:txBody>
          <a:bodyPr anchor="ctr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6F29-FE44-40D9-B4BC-E94053962A9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7995" y="1124093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defTabSz="487695" hangingPunct="1"/>
            <a:r>
              <a:rPr lang="en-US" sz="8534" kern="1200" dirty="0">
                <a:ln w="3175" cmpd="sng">
                  <a:noFill/>
                </a:ln>
                <a:solidFill>
                  <a:srgbClr val="B2B75C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85878" y="4105324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defTabSz="487695" hangingPunct="1"/>
            <a:r>
              <a:rPr lang="en-US" sz="8534" kern="1200" dirty="0">
                <a:ln w="3175" cmpd="sng">
                  <a:noFill/>
                </a:ln>
                <a:solidFill>
                  <a:srgbClr val="B2B75C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”</a:t>
            </a:r>
            <a:endParaRPr lang="en-US" sz="1920" kern="1200" dirty="0">
              <a:solidFill>
                <a:srgbClr val="B2B75C">
                  <a:lumMod val="60000"/>
                  <a:lumOff val="40000"/>
                </a:srgbClr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74097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1" y="2747716"/>
            <a:ext cx="9169779" cy="3691321"/>
          </a:xfrm>
        </p:spPr>
        <p:txBody>
          <a:bodyPr anchor="b">
            <a:normAutofit/>
          </a:bodyPr>
          <a:lstStyle>
            <a:lvl1pPr algn="l">
              <a:defRPr sz="469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6439037"/>
            <a:ext cx="9169779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3F78-06E4-4E50-8C9D-9AEB0B0678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08635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423" y="866987"/>
            <a:ext cx="8633743" cy="4298809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2488" y="5707662"/>
            <a:ext cx="9169780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6439037"/>
            <a:ext cx="9169779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55F0D-BE3C-49A0-BF42-57155D68D5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995" y="1124093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defTabSz="487695" hangingPunct="1"/>
            <a:r>
              <a:rPr lang="en-US" sz="8534" kern="1200" dirty="0">
                <a:ln w="3175" cmpd="sng">
                  <a:noFill/>
                </a:ln>
                <a:solidFill>
                  <a:srgbClr val="B2B75C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85878" y="4105324"/>
            <a:ext cx="650240" cy="83168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defTabSz="487695" hangingPunct="1"/>
            <a:r>
              <a:rPr lang="en-US" sz="8534" kern="1200" dirty="0">
                <a:ln w="3175" cmpd="sng">
                  <a:noFill/>
                </a:ln>
                <a:solidFill>
                  <a:srgbClr val="B2B75C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66670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01"/>
            <a:ext cx="438912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898892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9" y="866987"/>
            <a:ext cx="9160750" cy="4298809"/>
          </a:xfrm>
        </p:spPr>
        <p:txBody>
          <a:bodyPr anchor="ctr">
            <a:normAutofit/>
          </a:bodyPr>
          <a:lstStyle>
            <a:lvl1pPr algn="l">
              <a:defRPr sz="469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22488" y="5707662"/>
            <a:ext cx="9169780" cy="73137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560">
                <a:solidFill>
                  <a:schemeClr val="accent1"/>
                </a:solidFill>
              </a:defRPr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1" y="6439037"/>
            <a:ext cx="9169779" cy="2153122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9525-B2CB-4333-BC0B-4002FBD290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75269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CC05-8AC7-4D95-A696-CEF7BBD5F4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25586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8852" y="866986"/>
            <a:ext cx="1391726" cy="746873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491" y="866987"/>
            <a:ext cx="7530827" cy="7468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23418-FDCE-428E-9B04-6C4C8F1B32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B2B75C"/>
                </a:solidFill>
              </a:rPr>
              <a:pPr/>
              <a:t>‹#›</a:t>
            </a:fld>
            <a:endParaRPr lang="en-US" dirty="0">
              <a:solidFill>
                <a:srgbClr val="B2B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83574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3004800" cy="195072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endParaRPr lang="en-US" sz="1920" kern="1200" dirty="0">
              <a:solidFill>
                <a:prstClr val="white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3601" y="541869"/>
            <a:ext cx="2745458" cy="471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192107" y="1517227"/>
            <a:ext cx="11812693" cy="8669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endParaRPr lang="en-US" sz="192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107" y="1517227"/>
            <a:ext cx="11704320" cy="9753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987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 rot="10800000">
            <a:off x="0" y="9103360"/>
            <a:ext cx="13004800" cy="65024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endParaRPr lang="en-US" sz="1920" kern="1200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45227" y="9103362"/>
            <a:ext cx="3034453" cy="519289"/>
          </a:xfrm>
          <a:prstGeom prst="rect">
            <a:avLst/>
          </a:prstGeom>
        </p:spPr>
        <p:txBody>
          <a:bodyPr/>
          <a:lstStyle>
            <a:lvl1pPr marL="0" marR="0" indent="0" algn="r" defTabSz="975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80" kern="1200" smtClean="0">
                <a:solidFill>
                  <a:schemeClr val="bg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1146FDE7-B9B0-48E5-9928-35427790D646}" type="slidenum">
              <a:rPr>
                <a:solidFill>
                  <a:srgbClr val="EBEBEB"/>
                </a:solidFill>
              </a:rPr>
              <a:pPr/>
              <a:t>‹#›</a:t>
            </a:fld>
            <a:endParaRPr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99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049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7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algn="r" defTabSz="8685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7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769" indent="-14991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115" indent="-31612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58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2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515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1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2766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008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589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6650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859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917" indent="-15033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506" indent="-3170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700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5"/>
            <a:ext cx="249105" cy="647846"/>
          </a:xfrm>
          <a:prstGeom prst="rect">
            <a:avLst/>
          </a:prstGeom>
          <a:noFill/>
        </p:spPr>
        <p:txBody>
          <a:bodyPr wrap="none" lIns="123256" tIns="61684" rIns="123256" bIns="61684" rtlCol="0"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234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0966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42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4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197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0.xml"/><Relationship Id="rId14" Type="http://schemas.openxmlformats.org/officeDocument/2006/relationships/theme" Target="../theme/theme16.xml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26.xml"/><Relationship Id="rId17" Type="http://schemas.openxmlformats.org/officeDocument/2006/relationships/theme" Target="../theme/theme17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8.xml"/><Relationship Id="rId13" Type="http://schemas.openxmlformats.org/officeDocument/2006/relationships/theme" Target="../theme/theme18.xml"/><Relationship Id="rId1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theme" Target="../theme/theme19.xml"/><Relationship Id="rId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2.xml"/><Relationship Id="rId13" Type="http://schemas.openxmlformats.org/officeDocument/2006/relationships/theme" Target="../theme/theme20.xml"/><Relationship Id="rId1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0.xml"/><Relationship Id="rId19" Type="http://schemas.openxmlformats.org/officeDocument/2006/relationships/theme" Target="../theme/theme21.xml"/><Relationship Id="rId1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69.xml"/><Relationship Id="rId8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296.xml"/><Relationship Id="rId17" Type="http://schemas.openxmlformats.org/officeDocument/2006/relationships/theme" Target="../theme/theme22.xml"/><Relationship Id="rId1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0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11.xml"/><Relationship Id="rId16" Type="http://schemas.openxmlformats.org/officeDocument/2006/relationships/slideLayout" Target="../slideLayouts/slideLayout312.xml"/><Relationship Id="rId17" Type="http://schemas.openxmlformats.org/officeDocument/2006/relationships/theme" Target="../theme/theme23.xml"/><Relationship Id="rId1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5.xml"/><Relationship Id="rId14" Type="http://schemas.openxmlformats.org/officeDocument/2006/relationships/theme" Target="../theme/theme24.xml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38.xml"/><Relationship Id="rId14" Type="http://schemas.openxmlformats.org/officeDocument/2006/relationships/theme" Target="../theme/theme25.xml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1.xml"/><Relationship Id="rId14" Type="http://schemas.openxmlformats.org/officeDocument/2006/relationships/theme" Target="../theme/theme26.xml"/><Relationship Id="rId1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4.xml"/><Relationship Id="rId14" Type="http://schemas.openxmlformats.org/officeDocument/2006/relationships/theme" Target="../theme/theme27.xml"/><Relationship Id="rId1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77.xml"/><Relationship Id="rId14" Type="http://schemas.openxmlformats.org/officeDocument/2006/relationships/theme" Target="../theme/theme28.xml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0.xml"/><Relationship Id="rId14" Type="http://schemas.openxmlformats.org/officeDocument/2006/relationships/theme" Target="../theme/theme29.xml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2.xml"/><Relationship Id="rId13" Type="http://schemas.openxmlformats.org/officeDocument/2006/relationships/theme" Target="../theme/theme30.xml"/><Relationship Id="rId1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5.xml"/><Relationship Id="rId14" Type="http://schemas.openxmlformats.org/officeDocument/2006/relationships/theme" Target="../theme/theme31.xml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27.xml"/><Relationship Id="rId13" Type="http://schemas.openxmlformats.org/officeDocument/2006/relationships/theme" Target="../theme/theme32.xml"/><Relationship Id="rId1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2.xml"/><Relationship Id="rId8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39.xml"/><Relationship Id="rId13" Type="http://schemas.openxmlformats.org/officeDocument/2006/relationships/slideLayout" Target="../slideLayouts/slideLayout440.xml"/><Relationship Id="rId14" Type="http://schemas.openxmlformats.org/officeDocument/2006/relationships/theme" Target="../theme/theme33.xml"/><Relationship Id="rId1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4.xml"/><Relationship Id="rId8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3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2.xml"/><Relationship Id="rId13" Type="http://schemas.openxmlformats.org/officeDocument/2006/relationships/slideLayout" Target="../slideLayouts/slideLayout453.xml"/><Relationship Id="rId14" Type="http://schemas.openxmlformats.org/officeDocument/2006/relationships/slideLayout" Target="../slideLayouts/slideLayout454.xml"/><Relationship Id="rId15" Type="http://schemas.openxmlformats.org/officeDocument/2006/relationships/theme" Target="../theme/theme34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67.xml"/><Relationship Id="rId14" Type="http://schemas.openxmlformats.org/officeDocument/2006/relationships/theme" Target="../theme/theme35.xml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0.xml"/><Relationship Id="rId14" Type="http://schemas.openxmlformats.org/officeDocument/2006/relationships/theme" Target="../theme/theme36.xml"/><Relationship Id="rId1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4.xml"/><Relationship Id="rId8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7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2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07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19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509.xml"/><Relationship Id="rId3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4.xml"/><Relationship Id="rId8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1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3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4.xml"/><Relationship Id="rId12" Type="http://schemas.openxmlformats.org/officeDocument/2006/relationships/slideLayout" Target="../slideLayouts/slideLayout555.xml"/><Relationship Id="rId13" Type="http://schemas.openxmlformats.org/officeDocument/2006/relationships/theme" Target="../theme/theme42.xml"/><Relationship Id="rId1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45.xml"/><Relationship Id="rId3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0.xml"/><Relationship Id="rId8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67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2.xml"/><Relationship Id="rId8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5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0.xml"/><Relationship Id="rId14" Type="http://schemas.openxmlformats.org/officeDocument/2006/relationships/theme" Target="../theme/theme44.xml"/><Relationship Id="rId1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71.xml"/><Relationship Id="rId5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4.xml"/><Relationship Id="rId8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76.xml"/><Relationship Id="rId10" Type="http://schemas.openxmlformats.org/officeDocument/2006/relationships/slideLayout" Target="../slideLayouts/slideLayout577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2.xml"/><Relationship Id="rId13" Type="http://schemas.openxmlformats.org/officeDocument/2006/relationships/theme" Target="../theme/theme45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3.xml"/><Relationship Id="rId12" Type="http://schemas.openxmlformats.org/officeDocument/2006/relationships/slideLayout" Target="../slideLayouts/slideLayout604.xml"/><Relationship Id="rId13" Type="http://schemas.openxmlformats.org/officeDocument/2006/relationships/theme" Target="../theme/theme46.xml"/><Relationship Id="rId1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94.xml"/><Relationship Id="rId3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599.xml"/><Relationship Id="rId8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16.xml"/><Relationship Id="rId13" Type="http://schemas.openxmlformats.org/officeDocument/2006/relationships/theme" Target="../theme/theme47.xml"/><Relationship Id="rId1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606.xml"/><Relationship Id="rId3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1.xml"/><Relationship Id="rId8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4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28.xml"/><Relationship Id="rId13" Type="http://schemas.openxmlformats.org/officeDocument/2006/relationships/slideLayout" Target="../slideLayouts/slideLayout629.xml"/><Relationship Id="rId14" Type="http://schemas.openxmlformats.org/officeDocument/2006/relationships/theme" Target="../theme/theme48.xml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1.xml"/><Relationship Id="rId13" Type="http://schemas.openxmlformats.org/officeDocument/2006/relationships/theme" Target="../theme/theme49.xml"/><Relationship Id="rId1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slideLayout" Target="../slideLayouts/slideLayout653.xml"/><Relationship Id="rId13" Type="http://schemas.openxmlformats.org/officeDocument/2006/relationships/theme" Target="../theme/theme50.xml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4.xml"/><Relationship Id="rId12" Type="http://schemas.openxmlformats.org/officeDocument/2006/relationships/slideLayout" Target="../slideLayouts/slideLayout665.xml"/><Relationship Id="rId13" Type="http://schemas.openxmlformats.org/officeDocument/2006/relationships/theme" Target="../theme/theme51.xml"/><Relationship Id="rId1" Type="http://schemas.openxmlformats.org/officeDocument/2006/relationships/slideLayout" Target="../slideLayouts/slideLayout654.xml"/><Relationship Id="rId2" Type="http://schemas.openxmlformats.org/officeDocument/2006/relationships/slideLayout" Target="../slideLayouts/slideLayout655.xml"/><Relationship Id="rId3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8.xml"/><Relationship Id="rId6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0.xml"/><Relationship Id="rId8" Type="http://schemas.openxmlformats.org/officeDocument/2006/relationships/slideLayout" Target="../slideLayouts/slideLayout661.xml"/><Relationship Id="rId9" Type="http://schemas.openxmlformats.org/officeDocument/2006/relationships/slideLayout" Target="../slideLayouts/slideLayout662.xml"/><Relationship Id="rId10" Type="http://schemas.openxmlformats.org/officeDocument/2006/relationships/slideLayout" Target="../slideLayouts/slideLayout663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6.xml"/><Relationship Id="rId12" Type="http://schemas.openxmlformats.org/officeDocument/2006/relationships/slideLayout" Target="../slideLayouts/slideLayout677.xml"/><Relationship Id="rId13" Type="http://schemas.openxmlformats.org/officeDocument/2006/relationships/slideLayout" Target="../slideLayouts/slideLayout678.xml"/><Relationship Id="rId14" Type="http://schemas.openxmlformats.org/officeDocument/2006/relationships/theme" Target="../theme/theme52.xml"/><Relationship Id="rId1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1.xml"/><Relationship Id="rId7" Type="http://schemas.openxmlformats.org/officeDocument/2006/relationships/slideLayout" Target="../slideLayouts/slideLayout672.xml"/><Relationship Id="rId8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5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9.xml"/><Relationship Id="rId12" Type="http://schemas.openxmlformats.org/officeDocument/2006/relationships/slideLayout" Target="../slideLayouts/slideLayout690.xml"/><Relationship Id="rId13" Type="http://schemas.openxmlformats.org/officeDocument/2006/relationships/theme" Target="../theme/theme53.xml"/><Relationship Id="rId1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5.xml"/><Relationship Id="rId8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88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slideLayout" Target="../slideLayouts/slideLayout702.xml"/><Relationship Id="rId13" Type="http://schemas.openxmlformats.org/officeDocument/2006/relationships/slideLayout" Target="../slideLayouts/slideLayout703.xml"/><Relationship Id="rId14" Type="http://schemas.openxmlformats.org/officeDocument/2006/relationships/slideLayout" Target="../slideLayouts/slideLayout704.xml"/><Relationship Id="rId15" Type="http://schemas.openxmlformats.org/officeDocument/2006/relationships/slideLayout" Target="../slideLayouts/slideLayout705.xml"/><Relationship Id="rId16" Type="http://schemas.openxmlformats.org/officeDocument/2006/relationships/slideLayout" Target="../slideLayouts/slideLayout706.xml"/><Relationship Id="rId17" Type="http://schemas.openxmlformats.org/officeDocument/2006/relationships/theme" Target="../theme/theme5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7.xml"/><Relationship Id="rId12" Type="http://schemas.openxmlformats.org/officeDocument/2006/relationships/slideLayout" Target="../slideLayouts/slideLayout718.xml"/><Relationship Id="rId13" Type="http://schemas.openxmlformats.org/officeDocument/2006/relationships/slideLayout" Target="../slideLayouts/slideLayout719.xml"/><Relationship Id="rId14" Type="http://schemas.openxmlformats.org/officeDocument/2006/relationships/slideLayout" Target="../slideLayouts/slideLayout720.xml"/><Relationship Id="rId15" Type="http://schemas.openxmlformats.org/officeDocument/2006/relationships/slideLayout" Target="../slideLayouts/slideLayout721.xml"/><Relationship Id="rId16" Type="http://schemas.openxmlformats.org/officeDocument/2006/relationships/slideLayout" Target="../slideLayouts/slideLayout722.xml"/><Relationship Id="rId17" Type="http://schemas.openxmlformats.org/officeDocument/2006/relationships/theme" Target="../theme/theme55.xml"/><Relationship Id="rId1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4.xml"/><Relationship Id="rId9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6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3.xml"/><Relationship Id="rId12" Type="http://schemas.openxmlformats.org/officeDocument/2006/relationships/slideLayout" Target="../slideLayouts/slideLayout734.xml"/><Relationship Id="rId13" Type="http://schemas.openxmlformats.org/officeDocument/2006/relationships/theme" Target="../theme/theme56.xml"/><Relationship Id="rId1" Type="http://schemas.openxmlformats.org/officeDocument/2006/relationships/slideLayout" Target="../slideLayouts/slideLayout723.xml"/><Relationship Id="rId2" Type="http://schemas.openxmlformats.org/officeDocument/2006/relationships/slideLayout" Target="../slideLayouts/slideLayout724.xml"/><Relationship Id="rId3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28.xml"/><Relationship Id="rId7" Type="http://schemas.openxmlformats.org/officeDocument/2006/relationships/slideLayout" Target="../slideLayouts/slideLayout729.xml"/><Relationship Id="rId8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2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5.xml"/><Relationship Id="rId12" Type="http://schemas.openxmlformats.org/officeDocument/2006/relationships/slideLayout" Target="../slideLayouts/slideLayout746.xml"/><Relationship Id="rId13" Type="http://schemas.openxmlformats.org/officeDocument/2006/relationships/slideLayout" Target="../slideLayouts/slideLayout747.xml"/><Relationship Id="rId14" Type="http://schemas.openxmlformats.org/officeDocument/2006/relationships/theme" Target="../theme/theme57.xml"/><Relationship Id="rId1" Type="http://schemas.openxmlformats.org/officeDocument/2006/relationships/slideLayout" Target="../slideLayouts/slideLayout735.xml"/><Relationship Id="rId2" Type="http://schemas.openxmlformats.org/officeDocument/2006/relationships/slideLayout" Target="../slideLayouts/slideLayout736.xml"/><Relationship Id="rId3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1.xml"/><Relationship Id="rId8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4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8.xml"/><Relationship Id="rId12" Type="http://schemas.openxmlformats.org/officeDocument/2006/relationships/slideLayout" Target="../slideLayouts/slideLayout759.xml"/><Relationship Id="rId13" Type="http://schemas.openxmlformats.org/officeDocument/2006/relationships/slideLayout" Target="../slideLayouts/slideLayout760.xml"/><Relationship Id="rId14" Type="http://schemas.openxmlformats.org/officeDocument/2006/relationships/slideLayout" Target="../slideLayouts/slideLayout761.xml"/><Relationship Id="rId15" Type="http://schemas.openxmlformats.org/officeDocument/2006/relationships/theme" Target="../theme/theme58.xml"/><Relationship Id="rId1" Type="http://schemas.openxmlformats.org/officeDocument/2006/relationships/slideLayout" Target="../slideLayouts/slideLayout748.xml"/><Relationship Id="rId2" Type="http://schemas.openxmlformats.org/officeDocument/2006/relationships/slideLayout" Target="../slideLayouts/slideLayout749.xml"/><Relationship Id="rId3" Type="http://schemas.openxmlformats.org/officeDocument/2006/relationships/slideLayout" Target="../slideLayouts/slideLayout750.xml"/><Relationship Id="rId4" Type="http://schemas.openxmlformats.org/officeDocument/2006/relationships/slideLayout" Target="../slideLayouts/slideLayout751.xml"/><Relationship Id="rId5" Type="http://schemas.openxmlformats.org/officeDocument/2006/relationships/slideLayout" Target="../slideLayouts/slideLayout752.xml"/><Relationship Id="rId6" Type="http://schemas.openxmlformats.org/officeDocument/2006/relationships/slideLayout" Target="../slideLayouts/slideLayout753.xml"/><Relationship Id="rId7" Type="http://schemas.openxmlformats.org/officeDocument/2006/relationships/slideLayout" Target="../slideLayouts/slideLayout754.xml"/><Relationship Id="rId8" Type="http://schemas.openxmlformats.org/officeDocument/2006/relationships/slideLayout" Target="../slideLayouts/slideLayout755.xml"/><Relationship Id="rId9" Type="http://schemas.openxmlformats.org/officeDocument/2006/relationships/slideLayout" Target="../slideLayouts/slideLayout756.xml"/><Relationship Id="rId10" Type="http://schemas.openxmlformats.org/officeDocument/2006/relationships/slideLayout" Target="../slideLayouts/slideLayout757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2.xml"/><Relationship Id="rId12" Type="http://schemas.openxmlformats.org/officeDocument/2006/relationships/slideLayout" Target="../slideLayouts/slideLayout773.xml"/><Relationship Id="rId13" Type="http://schemas.openxmlformats.org/officeDocument/2006/relationships/slideLayout" Target="../slideLayouts/slideLayout774.xml"/><Relationship Id="rId14" Type="http://schemas.openxmlformats.org/officeDocument/2006/relationships/slideLayout" Target="../slideLayouts/slideLayout775.xml"/><Relationship Id="rId15" Type="http://schemas.openxmlformats.org/officeDocument/2006/relationships/theme" Target="../theme/theme59.xml"/><Relationship Id="rId1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9.xml"/><Relationship Id="rId9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7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6.xml"/><Relationship Id="rId12" Type="http://schemas.openxmlformats.org/officeDocument/2006/relationships/slideLayout" Target="../slideLayouts/slideLayout787.xml"/><Relationship Id="rId13" Type="http://schemas.openxmlformats.org/officeDocument/2006/relationships/slideLayout" Target="../slideLayouts/slideLayout788.xml"/><Relationship Id="rId14" Type="http://schemas.openxmlformats.org/officeDocument/2006/relationships/theme" Target="../theme/theme60.xml"/><Relationship Id="rId1" Type="http://schemas.openxmlformats.org/officeDocument/2006/relationships/slideLayout" Target="../slideLayouts/slideLayout776.xml"/><Relationship Id="rId2" Type="http://schemas.openxmlformats.org/officeDocument/2006/relationships/slideLayout" Target="../slideLayouts/slideLayout777.xml"/><Relationship Id="rId3" Type="http://schemas.openxmlformats.org/officeDocument/2006/relationships/slideLayout" Target="../slideLayouts/slideLayout778.xml"/><Relationship Id="rId4" Type="http://schemas.openxmlformats.org/officeDocument/2006/relationships/slideLayout" Target="../slideLayouts/slideLayout779.xml"/><Relationship Id="rId5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1.xml"/><Relationship Id="rId7" Type="http://schemas.openxmlformats.org/officeDocument/2006/relationships/slideLayout" Target="../slideLayouts/slideLayout782.xml"/><Relationship Id="rId8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4.xml"/><Relationship Id="rId10" Type="http://schemas.openxmlformats.org/officeDocument/2006/relationships/slideLayout" Target="../slideLayouts/slideLayout785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9.xml"/><Relationship Id="rId12" Type="http://schemas.openxmlformats.org/officeDocument/2006/relationships/slideLayout" Target="../slideLayouts/slideLayout800.xml"/><Relationship Id="rId13" Type="http://schemas.openxmlformats.org/officeDocument/2006/relationships/slideLayout" Target="../slideLayouts/slideLayout801.xml"/><Relationship Id="rId14" Type="http://schemas.openxmlformats.org/officeDocument/2006/relationships/theme" Target="../theme/theme61.xml"/><Relationship Id="rId1" Type="http://schemas.openxmlformats.org/officeDocument/2006/relationships/slideLayout" Target="../slideLayouts/slideLayout789.xml"/><Relationship Id="rId2" Type="http://schemas.openxmlformats.org/officeDocument/2006/relationships/slideLayout" Target="../slideLayouts/slideLayout790.xml"/><Relationship Id="rId3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4.xml"/><Relationship Id="rId7" Type="http://schemas.openxmlformats.org/officeDocument/2006/relationships/slideLayout" Target="../slideLayouts/slideLayout795.xml"/><Relationship Id="rId8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798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2.xml"/><Relationship Id="rId12" Type="http://schemas.openxmlformats.org/officeDocument/2006/relationships/slideLayout" Target="../slideLayouts/slideLayout813.xml"/><Relationship Id="rId13" Type="http://schemas.openxmlformats.org/officeDocument/2006/relationships/slideLayout" Target="../slideLayouts/slideLayout814.xml"/><Relationship Id="rId14" Type="http://schemas.openxmlformats.org/officeDocument/2006/relationships/slideLayout" Target="../slideLayouts/slideLayout815.xml"/><Relationship Id="rId15" Type="http://schemas.openxmlformats.org/officeDocument/2006/relationships/theme" Target="../theme/theme62.xml"/><Relationship Id="rId1" Type="http://schemas.openxmlformats.org/officeDocument/2006/relationships/slideLayout" Target="../slideLayouts/slideLayout802.xml"/><Relationship Id="rId2" Type="http://schemas.openxmlformats.org/officeDocument/2006/relationships/slideLayout" Target="../slideLayouts/slideLayout803.xml"/><Relationship Id="rId3" Type="http://schemas.openxmlformats.org/officeDocument/2006/relationships/slideLayout" Target="../slideLayouts/slideLayout804.xml"/><Relationship Id="rId4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806.xml"/><Relationship Id="rId6" Type="http://schemas.openxmlformats.org/officeDocument/2006/relationships/slideLayout" Target="../slideLayouts/slideLayout807.xml"/><Relationship Id="rId7" Type="http://schemas.openxmlformats.org/officeDocument/2006/relationships/slideLayout" Target="../slideLayouts/slideLayout808.xml"/><Relationship Id="rId8" Type="http://schemas.openxmlformats.org/officeDocument/2006/relationships/slideLayout" Target="../slideLayouts/slideLayout809.xml"/><Relationship Id="rId9" Type="http://schemas.openxmlformats.org/officeDocument/2006/relationships/slideLayout" Target="../slideLayouts/slideLayout810.xml"/><Relationship Id="rId10" Type="http://schemas.openxmlformats.org/officeDocument/2006/relationships/slideLayout" Target="../slideLayouts/slideLayout811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6.xml"/><Relationship Id="rId12" Type="http://schemas.openxmlformats.org/officeDocument/2006/relationships/slideLayout" Target="../slideLayouts/slideLayout827.xml"/><Relationship Id="rId13" Type="http://schemas.openxmlformats.org/officeDocument/2006/relationships/slideLayout" Target="../slideLayouts/slideLayout828.xml"/><Relationship Id="rId14" Type="http://schemas.openxmlformats.org/officeDocument/2006/relationships/slideLayout" Target="../slideLayouts/slideLayout829.xml"/><Relationship Id="rId15" Type="http://schemas.openxmlformats.org/officeDocument/2006/relationships/slideLayout" Target="../slideLayouts/slideLayout830.xml"/><Relationship Id="rId16" Type="http://schemas.openxmlformats.org/officeDocument/2006/relationships/slideLayout" Target="../slideLayouts/slideLayout831.xml"/><Relationship Id="rId17" Type="http://schemas.openxmlformats.org/officeDocument/2006/relationships/slideLayout" Target="../slideLayouts/slideLayout832.xml"/><Relationship Id="rId18" Type="http://schemas.openxmlformats.org/officeDocument/2006/relationships/slideLayout" Target="../slideLayouts/slideLayout833.xml"/><Relationship Id="rId19" Type="http://schemas.openxmlformats.org/officeDocument/2006/relationships/theme" Target="../theme/theme63.xml"/><Relationship Id="rId1" Type="http://schemas.openxmlformats.org/officeDocument/2006/relationships/slideLayout" Target="../slideLayouts/slideLayout816.xml"/><Relationship Id="rId2" Type="http://schemas.openxmlformats.org/officeDocument/2006/relationships/slideLayout" Target="../slideLayouts/slideLayout817.xml"/><Relationship Id="rId3" Type="http://schemas.openxmlformats.org/officeDocument/2006/relationships/slideLayout" Target="../slideLayouts/slideLayout818.xml"/><Relationship Id="rId4" Type="http://schemas.openxmlformats.org/officeDocument/2006/relationships/slideLayout" Target="../slideLayouts/slideLayout819.xml"/><Relationship Id="rId5" Type="http://schemas.openxmlformats.org/officeDocument/2006/relationships/slideLayout" Target="../slideLayouts/slideLayout820.xml"/><Relationship Id="rId6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2.xml"/><Relationship Id="rId8" Type="http://schemas.openxmlformats.org/officeDocument/2006/relationships/slideLayout" Target="../slideLayouts/slideLayout823.xml"/><Relationship Id="rId9" Type="http://schemas.openxmlformats.org/officeDocument/2006/relationships/slideLayout" Target="../slideLayouts/slideLayout824.xml"/><Relationship Id="rId10" Type="http://schemas.openxmlformats.org/officeDocument/2006/relationships/slideLayout" Target="../slideLayouts/slideLayout825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4.xml"/><Relationship Id="rId12" Type="http://schemas.openxmlformats.org/officeDocument/2006/relationships/theme" Target="../theme/theme64.xml"/><Relationship Id="rId1" Type="http://schemas.openxmlformats.org/officeDocument/2006/relationships/slideLayout" Target="../slideLayouts/slideLayout834.xml"/><Relationship Id="rId2" Type="http://schemas.openxmlformats.org/officeDocument/2006/relationships/slideLayout" Target="../slideLayouts/slideLayout835.xml"/><Relationship Id="rId3" Type="http://schemas.openxmlformats.org/officeDocument/2006/relationships/slideLayout" Target="../slideLayouts/slideLayout836.xml"/><Relationship Id="rId4" Type="http://schemas.openxmlformats.org/officeDocument/2006/relationships/slideLayout" Target="../slideLayouts/slideLayout837.xml"/><Relationship Id="rId5" Type="http://schemas.openxmlformats.org/officeDocument/2006/relationships/slideLayout" Target="../slideLayouts/slideLayout838.xml"/><Relationship Id="rId6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0.xml"/><Relationship Id="rId8" Type="http://schemas.openxmlformats.org/officeDocument/2006/relationships/slideLayout" Target="../slideLayouts/slideLayout841.xml"/><Relationship Id="rId9" Type="http://schemas.openxmlformats.org/officeDocument/2006/relationships/slideLayout" Target="../slideLayouts/slideLayout842.xml"/><Relationship Id="rId10" Type="http://schemas.openxmlformats.org/officeDocument/2006/relationships/slideLayout" Target="../slideLayouts/slideLayout843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5.xml"/><Relationship Id="rId12" Type="http://schemas.openxmlformats.org/officeDocument/2006/relationships/slideLayout" Target="../slideLayouts/slideLayout856.xml"/><Relationship Id="rId13" Type="http://schemas.openxmlformats.org/officeDocument/2006/relationships/theme" Target="../theme/theme65.xml"/><Relationship Id="rId1" Type="http://schemas.openxmlformats.org/officeDocument/2006/relationships/slideLayout" Target="../slideLayouts/slideLayout845.xml"/><Relationship Id="rId2" Type="http://schemas.openxmlformats.org/officeDocument/2006/relationships/slideLayout" Target="../slideLayouts/slideLayout846.xml"/><Relationship Id="rId3" Type="http://schemas.openxmlformats.org/officeDocument/2006/relationships/slideLayout" Target="../slideLayouts/slideLayout847.xml"/><Relationship Id="rId4" Type="http://schemas.openxmlformats.org/officeDocument/2006/relationships/slideLayout" Target="../slideLayouts/slideLayout848.xml"/><Relationship Id="rId5" Type="http://schemas.openxmlformats.org/officeDocument/2006/relationships/slideLayout" Target="../slideLayouts/slideLayout849.xml"/><Relationship Id="rId6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1.xml"/><Relationship Id="rId8" Type="http://schemas.openxmlformats.org/officeDocument/2006/relationships/slideLayout" Target="../slideLayouts/slideLayout852.xml"/><Relationship Id="rId9" Type="http://schemas.openxmlformats.org/officeDocument/2006/relationships/slideLayout" Target="../slideLayouts/slideLayout853.xml"/><Relationship Id="rId10" Type="http://schemas.openxmlformats.org/officeDocument/2006/relationships/slideLayout" Target="../slideLayouts/slideLayout854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7.xml"/><Relationship Id="rId12" Type="http://schemas.openxmlformats.org/officeDocument/2006/relationships/slideLayout" Target="../slideLayouts/slideLayout868.xml"/><Relationship Id="rId13" Type="http://schemas.openxmlformats.org/officeDocument/2006/relationships/slideLayout" Target="../slideLayouts/slideLayout869.xml"/><Relationship Id="rId14" Type="http://schemas.openxmlformats.org/officeDocument/2006/relationships/slideLayout" Target="../slideLayouts/slideLayout870.xml"/><Relationship Id="rId15" Type="http://schemas.openxmlformats.org/officeDocument/2006/relationships/slideLayout" Target="../slideLayouts/slideLayout871.xml"/><Relationship Id="rId16" Type="http://schemas.openxmlformats.org/officeDocument/2006/relationships/slideLayout" Target="../slideLayouts/slideLayout872.xml"/><Relationship Id="rId17" Type="http://schemas.openxmlformats.org/officeDocument/2006/relationships/slideLayout" Target="../slideLayouts/slideLayout873.xml"/><Relationship Id="rId18" Type="http://schemas.openxmlformats.org/officeDocument/2006/relationships/theme" Target="../theme/theme66.xml"/><Relationship Id="rId1" Type="http://schemas.openxmlformats.org/officeDocument/2006/relationships/slideLayout" Target="../slideLayouts/slideLayout857.xml"/><Relationship Id="rId2" Type="http://schemas.openxmlformats.org/officeDocument/2006/relationships/slideLayout" Target="../slideLayouts/slideLayout858.xml"/><Relationship Id="rId3" Type="http://schemas.openxmlformats.org/officeDocument/2006/relationships/slideLayout" Target="../slideLayouts/slideLayout859.xml"/><Relationship Id="rId4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61.xml"/><Relationship Id="rId6" Type="http://schemas.openxmlformats.org/officeDocument/2006/relationships/slideLayout" Target="../slideLayouts/slideLayout862.xml"/><Relationship Id="rId7" Type="http://schemas.openxmlformats.org/officeDocument/2006/relationships/slideLayout" Target="../slideLayouts/slideLayout863.xml"/><Relationship Id="rId8" Type="http://schemas.openxmlformats.org/officeDocument/2006/relationships/slideLayout" Target="../slideLayouts/slideLayout864.xml"/><Relationship Id="rId9" Type="http://schemas.openxmlformats.org/officeDocument/2006/relationships/slideLayout" Target="../slideLayouts/slideLayout865.xml"/><Relationship Id="rId10" Type="http://schemas.openxmlformats.org/officeDocument/2006/relationships/slideLayout" Target="../slideLayouts/slideLayout8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898" y="9062734"/>
            <a:ext cx="248344" cy="6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40"/>
            <a:ext cx="598310" cy="3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58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4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4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1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27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41" indent="-2286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326" indent="-29929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312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410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417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41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7239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2923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8641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4336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677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41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10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782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848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417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69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5541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2" y="9062732"/>
            <a:ext cx="249553" cy="6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996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2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6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73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590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4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722" indent="-2297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993" indent="-3007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073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7358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1414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14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3012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1657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0291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8929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64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35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590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454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19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178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044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905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6"/>
            <a:ext cx="249772" cy="6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4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91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8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74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6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909" indent="-2299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9624" indent="-3009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893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8382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2620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2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5736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4888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4023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83172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6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38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42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6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573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82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399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53104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21" y="9062728"/>
            <a:ext cx="248657" cy="6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4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9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93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8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920" indent="-22892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271" indent="-29966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541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946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6214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62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1301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7749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4218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0667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441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946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937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8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2277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87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516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160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6"/>
            <a:ext cx="250139" cy="6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2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0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1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0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1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34" indent="-23023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727" indent="-3014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326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174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4730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473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0515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0544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0570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0609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056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17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09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13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16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152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0205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020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0"/>
            <a:ext cx="250194" cy="6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6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1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4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4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6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81" indent="-2302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885" indent="-3014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531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430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032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0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1198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1352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1505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1673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184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43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47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642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796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91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1093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217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50288" cy="6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0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6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4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9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1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16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374" indent="-230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1202" indent="-3015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941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942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635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63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2563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2969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3376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3800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4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42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1237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1666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063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2439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871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245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4"/>
            <a:ext cx="250657" cy="64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1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30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13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27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39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5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01" indent="-23070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2311" indent="-3020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737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273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7747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774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73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862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9933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012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33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34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390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524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648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777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909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036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32"/>
            <a:ext cx="248956" cy="6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00"/>
            <a:ext cx="7065941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9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9" r:id="rId13"/>
    <p:sldLayoutId id="2147484371" r:id="rId14"/>
    <p:sldLayoutId id="2147484376" r:id="rId15"/>
    <p:sldLayoutId id="2147484380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17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4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1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87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88" indent="-229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177" indent="-30002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718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414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946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94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519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2373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9564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674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76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14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54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19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908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065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5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412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58" y="9062727"/>
            <a:ext cx="251133" cy="6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64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48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0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73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9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123" indent="-2311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3744" indent="-302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232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038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0479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047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348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5910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88387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082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48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03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341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9854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222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69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7112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3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48" y="9062724"/>
            <a:ext cx="251243" cy="6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8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55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1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08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21" indent="-2312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062" indent="-3027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645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550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073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07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4862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7531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264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2957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74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5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109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0878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49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233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8897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85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30"/>
            <a:ext cx="248412" cy="64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5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8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7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34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98" indent="-2286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528" indent="-2993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568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730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791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7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8086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3929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980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565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837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73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58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413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278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116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971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6802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3"/>
            <a:ext cx="251506" cy="6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34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68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01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3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472" indent="-2314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898" indent="-3030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0731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6894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2668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266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8463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1801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5189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8555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41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894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12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356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6839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026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358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6957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279" tIns="61241" rIns="122279" bIns="612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279" tIns="61241" rIns="122279" bIns="612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9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</p:sldLayoutIdLst>
  <p:hf hdr="0" ftr="0" dt="0"/>
  <p:txStyles>
    <p:titleStyle>
      <a:lvl1pPr algn="l" defTabSz="1225888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6323" indent="-306323" algn="l" defTabSz="1225888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19511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2398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4538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5833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71300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234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722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017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54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888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90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856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9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74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739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65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3755"/>
            <a:ext cx="247704" cy="6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991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5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7" r:id="rId13"/>
    <p:sldLayoutId id="2147484729" r:id="rId14"/>
    <p:sldLayoutId id="2147484734" r:id="rId15"/>
    <p:sldLayoutId id="2147484738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41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82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24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66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070" indent="-2280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3401" indent="-29853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5792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8274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0769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076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8946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13097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727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4143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414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74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487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626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77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91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907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1320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31" y="9062739"/>
            <a:ext cx="247324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4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  <p:sldLayoutId id="2147484830" r:id="rId12"/>
    <p:sldLayoutId id="2147484832" r:id="rId13"/>
    <p:sldLayoutId id="2147484834" r:id="rId14"/>
    <p:sldLayoutId id="2147484839" r:id="rId15"/>
    <p:sldLayoutId id="214748484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32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645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397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29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7738" indent="-227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2259" indent="-29808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431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6451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5862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58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4060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07283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055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3380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23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451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4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98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208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443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2712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5917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3" y="9062724"/>
            <a:ext cx="252268" cy="6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  <p:sldLayoutId id="214748504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2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06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56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09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168" indent="-2321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201" indent="-3039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3729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0606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092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0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842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360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8875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4071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27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06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693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099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6119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1401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6567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3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1" y="9062723"/>
            <a:ext cx="252377" cy="6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  <p:sldLayoutId id="214748508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4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0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64" indent="-2322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27" indent="-3040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14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118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70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70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9805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243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0764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218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2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1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61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014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39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2937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35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3853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2726"/>
            <a:ext cx="262460" cy="6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9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  <p:sldLayoutId id="2147485101" r:id="rId12"/>
    <p:sldLayoutId id="214748510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6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87" indent="-2322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606" indent="-3041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245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246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854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8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0149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652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1236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755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92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246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653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27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719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3321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807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4365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3769"/>
            <a:ext cx="251302" cy="6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1"/>
            <a:ext cx="598310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9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68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6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92" indent="-2312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301" indent="-3028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955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934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528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52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88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750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672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55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9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934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6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64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45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3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02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3121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275" cy="6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16" r:id="rId12"/>
    <p:sldLayoutId id="214748521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7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39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2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57" indent="-2312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182" indent="-3027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742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0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37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140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96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3757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4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74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397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26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97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809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566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353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  <p:sldLayoutId id="2147485257" r:id="rId12"/>
    <p:sldLayoutId id="214748525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43" y="9062723"/>
            <a:ext cx="248506" cy="6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5"/>
            <a:ext cx="59831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3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0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1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2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42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781" indent="-2287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799" indent="-29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926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178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313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531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927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5336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143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7497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061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178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2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29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0383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64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251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857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0" y="9062721"/>
            <a:ext cx="251288" cy="6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6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4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3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68" indent="-2312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222" indent="-3027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52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806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88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5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3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20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02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7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806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493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3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13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001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7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609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793" cy="6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2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362" r:id="rId12"/>
    <p:sldLayoutId id="214748536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4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830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2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6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735" indent="-231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5775" indent="-3033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1867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8302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4344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434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2249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6275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0376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24437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412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30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7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38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035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8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8503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2616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5182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3851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  <p:sldLayoutId id="214748537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0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09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9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9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823" indent="-2328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367" indent="-3048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532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4099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1236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23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7757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4692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1684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8628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9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90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93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798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816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2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693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</a:rPr>
              <a:pPr defTabSz="88204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  <p:sldLayoutId id="2147485431" r:id="rId12"/>
    <p:sldLayoutId id="2147485432" r:id="rId13"/>
    <p:sldLayoutId id="214748543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6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922" indent="-2329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686" indent="-3049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6946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4611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91847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847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9135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6327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3574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0778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5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61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677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96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608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352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52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74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61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6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4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471" indent="-2334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478" indent="-305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279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4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2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2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6889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5542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4230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2881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96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491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008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72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31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1992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064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929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126024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  <p:sldLayoutId id="2147485475" r:id="rId12"/>
    <p:sldLayoutId id="2147485476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00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02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01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02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997" indent="-2339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3191" indent="-306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1531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0243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8592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85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4334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4367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44443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74470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72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166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22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024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8029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0349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37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49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68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33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1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750" indent="-232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128" indent="-3047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222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3715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0778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07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6724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34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02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7015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6808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715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3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171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38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0664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738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4157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9551399" y="9062720"/>
            <a:ext cx="262657" cy="5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srgbClr val="00539B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12018154" y="9211734"/>
            <a:ext cx="598310" cy="3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7412" fontAlgn="base" hangingPunct="1">
              <a:spcBef>
                <a:spcPct val="50000"/>
              </a:spcBef>
              <a:spcAft>
                <a:spcPct val="0"/>
              </a:spcAft>
            </a:pPr>
            <a:fld id="{35C3FA5F-ACA3-4812-ADF7-B3A8232ED3E5}" type="slidenum">
              <a:rPr lang="en-US" sz="1400" kern="1200" smtClean="0">
                <a:solidFill>
                  <a:srgbClr val="141313"/>
                </a:solidFill>
                <a:ea typeface="ヒラギノ角ゴ Pro W3" pitchFamily="2" charset="-128"/>
              </a:rPr>
              <a:pPr defTabSz="887412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pitchFamily="2" charset="-128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  <p:sldLayoutId id="2147485516" r:id="rId12"/>
    <p:sldLayoutId id="2147485518" r:id="rId13"/>
    <p:sldLayoutId id="2147485519" r:id="rId14"/>
    <p:sldLayoutId id="2147485520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2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5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35" indent="-230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51" indent="-3027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4826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2499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89737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9737" algn="l"/>
        </a:tabLst>
        <a:defRPr sz="21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886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6pPr>
      <a:lvl7pPr marL="399600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7pPr>
      <a:lvl8pPr marL="462319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8pPr>
      <a:lvl9pPr marL="525035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2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51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51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74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83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032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178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35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6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  <p:sldLayoutId id="21474855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7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563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32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1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116" indent="-2331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0323" indent="-3051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7773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5635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3071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3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189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960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7354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5079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768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63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213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1011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65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6424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122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1837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925" tIns="61534" rIns="122925" bIns="6153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925" tIns="61534" rIns="122925" bIns="6153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635"/>
            <a:ext cx="438912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5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hf hdr="0" ftr="0" dt="0"/>
  <p:txStyles>
    <p:titleStyle>
      <a:lvl1pPr algn="l" defTabSz="1231986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7825" indent="-307825" algn="l" defTabSz="1231986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2402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995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55951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71915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87904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0386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1987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35809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65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986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95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91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909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87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185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781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43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31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6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48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31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323" indent="-233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000" indent="-3054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8658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6723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4374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43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4821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3085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1383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9648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12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23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84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1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3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688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794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20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6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  <p:sldLayoutId id="21474855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8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8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53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530" indent="-2335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677" indent="-3057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540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811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674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6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7753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6566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5418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4229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856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81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49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36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4119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2952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177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058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94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90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832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77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764" indent="-2337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2433" indent="-3060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0535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9027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7133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713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1037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0463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9930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9348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464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027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329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95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176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6622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06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547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17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35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51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69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637" indent="-2346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5269" indent="-307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4260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3571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2586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25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3355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25058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56813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88527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36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3571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19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91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864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0364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210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3813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460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3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635" r:id="rId7"/>
    <p:sldLayoutId id="2147485636" r:id="rId8"/>
    <p:sldLayoutId id="2147485637" r:id="rId9"/>
    <p:sldLayoutId id="2147485638" r:id="rId10"/>
    <p:sldLayoutId id="2147485639" r:id="rId11"/>
    <p:sldLayoutId id="2147485640" r:id="rId12"/>
    <p:sldLayoutId id="214748564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9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60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88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18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105" indent="-2351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805" indent="-3077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6260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6003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5504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550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9953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2894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5888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8819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52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00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877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836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480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775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0708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3649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2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  <p:sldLayoutId id="21474856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8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7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15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53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437" indent="-2354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897" indent="-3081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680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731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7578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75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4657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8471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72339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6150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816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731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514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533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9178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00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682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0652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3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  <p:sldLayoutId id="2147485690" r:id="rId2"/>
    <p:sldLayoutId id="2147485691" r:id="rId3"/>
    <p:sldLayoutId id="2147485692" r:id="rId4"/>
    <p:sldLayoutId id="2147485693" r:id="rId5"/>
    <p:sldLayoutId id="2147485694" r:id="rId6"/>
    <p:sldLayoutId id="2147485695" r:id="rId7"/>
    <p:sldLayoutId id="2147485696" r:id="rId8"/>
    <p:sldLayoutId id="2147485697" r:id="rId9"/>
    <p:sldLayoutId id="2147485698" r:id="rId10"/>
    <p:sldLayoutId id="2147485699" r:id="rId11"/>
    <p:sldLayoutId id="214748570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9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7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422" indent="-2324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8053" indent="-3043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826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987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719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71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207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951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88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770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944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987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74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71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51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48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132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724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8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17" indent="-3096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85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47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88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617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71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7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73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47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8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65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92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931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928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867" y="9062722"/>
            <a:ext cx="26272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368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3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1" r:id="rId12"/>
    <p:sldLayoutId id="214748575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94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8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83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77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554" indent="-2375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4848" indent="-31085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6760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8854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0898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089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34750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7419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1363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53075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37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54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46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771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18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62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099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478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077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2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04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0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14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19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948" indent="-2379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6142" indent="-31136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8466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0947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3394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33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4037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80876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21364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6185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484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94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486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1958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02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42911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3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23865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6" y="9062736"/>
            <a:ext cx="248575" cy="6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43"/>
            <a:ext cx="7065941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3"/>
            <a:ext cx="598310" cy="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4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2" r:id="rId13"/>
    <p:sldLayoutId id="2147483954" r:id="rId14"/>
    <p:sldLayoutId id="2147483959" r:id="rId15"/>
    <p:sldLayoutId id="21474839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2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5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0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850" indent="-228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035" indent="-2995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233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5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7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576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0286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6543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2824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9080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253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56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80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05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33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575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3838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008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23"/>
            <a:ext cx="259510" cy="6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733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  <p:sldLayoutId id="214748584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8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62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4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25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062" indent="-2370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3225" indent="-3102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46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62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7782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778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770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6579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03936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42080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2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223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395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50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0622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873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887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495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2" y="9062721"/>
            <a:ext cx="261303" cy="6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8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  <p:sldLayoutId id="214748599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24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48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73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98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8682" indent="-23868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8580" indent="-3123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1683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4864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8080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808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0921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93377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35835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78278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2436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86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365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9803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269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5469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713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58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61834" cy="6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8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  <p:sldLayoutId id="2147486029" r:id="rId12"/>
    <p:sldLayoutId id="214748603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37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74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12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749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164" indent="-2391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0179" indent="-31294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3784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7425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1123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11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7823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01548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45281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89032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3718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42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20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92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702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239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12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9859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89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9107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255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  <p:sldLayoutId id="2147486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55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107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66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21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838" indent="-239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2444" indent="-3138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6748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107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542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54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67565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13116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58670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04218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552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073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6637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19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777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3276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18831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35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910"/>
            <a:ext cx="257582" cy="6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129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91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111" r:id="rId3"/>
    <p:sldLayoutId id="2147486112" r:id="rId4"/>
    <p:sldLayoutId id="2147486113" r:id="rId5"/>
    <p:sldLayoutId id="2147486114" r:id="rId6"/>
    <p:sldLayoutId id="2147486115" r:id="rId7"/>
    <p:sldLayoutId id="2147486116" r:id="rId8"/>
    <p:sldLayoutId id="2147486117" r:id="rId9"/>
    <p:sldLayoutId id="2147486118" r:id="rId10"/>
    <p:sldLayoutId id="2147486119" r:id="rId11"/>
    <p:sldLayoutId id="2147486120" r:id="rId12"/>
    <p:sldLayoutId id="2147486122" r:id="rId13"/>
    <p:sldLayoutId id="2147486124" r:id="rId14"/>
    <p:sldLayoutId id="2147486129" r:id="rId15"/>
    <p:sldLayoutId id="214748613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4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0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052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4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314" indent="-23531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482" indent="-3079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138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054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6787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678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2869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636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989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3375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496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05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52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0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012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45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7997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0" y="9062720"/>
            <a:ext cx="257185" cy="6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1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  <p:sldLayoutId id="2147486250" r:id="rId12"/>
    <p:sldLayoutId id="2147486252" r:id="rId13"/>
    <p:sldLayoutId id="2147486254" r:id="rId14"/>
    <p:sldLayoutId id="2147486259" r:id="rId15"/>
    <p:sldLayoutId id="21474862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5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519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76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0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957" indent="-23495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310" indent="-30754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5615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5198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4560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456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7833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037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296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5511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56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19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68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025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281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373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7941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048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2910"/>
            <a:ext cx="259036" cy="6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517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586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  <p:sldLayoutId id="214748632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07" indent="-3096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73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3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7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576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24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7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3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63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3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89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88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87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24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9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  <p:sldLayoutId id="2147486341" r:id="rId12"/>
    <p:sldLayoutId id="214748634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1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2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3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09" indent="-2404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54" indent="-3145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38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139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066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06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786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2851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69927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015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4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32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407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61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535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8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  <a:cs typeface="ヒラギノ角ゴ Pro W3" charset="-128"/>
              </a:rPr>
              <a:pPr defTabSz="91125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  <p:sldLayoutId id="2147486357" r:id="rId12"/>
    <p:sldLayoutId id="2147486358" r:id="rId13"/>
    <p:sldLayoutId id="2147486360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39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188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41" indent="-2407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467" indent="-3149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506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95934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5411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193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480588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556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524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4503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4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2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81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986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7833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79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75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4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  <p:sldLayoutId id="2147486504" r:id="rId7"/>
    <p:sldLayoutId id="2147486505" r:id="rId8"/>
    <p:sldLayoutId id="2147486506" r:id="rId9"/>
    <p:sldLayoutId id="2147486507" r:id="rId10"/>
    <p:sldLayoutId id="2147486508" r:id="rId11"/>
    <p:sldLayoutId id="2147486509" r:id="rId12"/>
    <p:sldLayoutId id="2147486511" r:id="rId13"/>
    <p:sldLayoutId id="2147486512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2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84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77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69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209" indent="-2412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035" indent="-31560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2745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8459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4186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41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737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3660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5822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5065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2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45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703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932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157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39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626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86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5" y="9062722"/>
            <a:ext cx="248887" cy="6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859"/>
            <a:ext cx="7065941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2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8" r:id="rId13"/>
    <p:sldLayoutId id="2147483980" r:id="rId14"/>
    <p:sldLayoutId id="2147483985" r:id="rId15"/>
    <p:sldLayoutId id="2147483989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9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0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0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79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18" indent="-22911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941" indent="-29993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411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030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494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4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4180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1161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8169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5162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984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03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975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95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97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1927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921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5896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82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6" r:id="rId1"/>
    <p:sldLayoutId id="2147486527" r:id="rId2"/>
    <p:sldLayoutId id="2147486528" r:id="rId3"/>
    <p:sldLayoutId id="2147486529" r:id="rId4"/>
    <p:sldLayoutId id="2147486530" r:id="rId5"/>
    <p:sldLayoutId id="2147486531" r:id="rId6"/>
    <p:sldLayoutId id="2147486532" r:id="rId7"/>
    <p:sldLayoutId id="2147486533" r:id="rId8"/>
    <p:sldLayoutId id="2147486534" r:id="rId9"/>
    <p:sldLayoutId id="2147486535" r:id="rId10"/>
    <p:sldLayoutId id="2147486536" r:id="rId11"/>
    <p:sldLayoutId id="2147486537" r:id="rId12"/>
    <p:sldLayoutId id="214748653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8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605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40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21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61" indent="-2407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537" indent="-3150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079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6057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133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33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0904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931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972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5003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8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57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9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9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6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185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12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2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9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  <p:sldLayoutId id="2147486565" r:id="rId12"/>
    <p:sldLayoutId id="214748656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7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9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9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91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418" indent="-2414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736" indent="-3158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3664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9592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5527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552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0406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0203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9992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9794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93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592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395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19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986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788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77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38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3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3" y="9212327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6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  <p:sldLayoutId id="2147486581" r:id="rId12"/>
    <p:sldLayoutId id="2147486583" r:id="rId13"/>
    <p:sldLayoutId id="214748658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502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3004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506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6009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579" indent="-241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8272" indent="-3160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4366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300460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6554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65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272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295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9318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4341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81750" tIns="90903" rIns="181750" bIns="909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81750" tIns="90903" rIns="181750" bIns="909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616"/>
            <a:ext cx="438912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39241" eaLnBrk="0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0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  <p:sldLayoutId id="2147486600" r:id="rId3"/>
    <p:sldLayoutId id="2147486601" r:id="rId4"/>
    <p:sldLayoutId id="2147486602" r:id="rId5"/>
    <p:sldLayoutId id="2147486603" r:id="rId6"/>
    <p:sldLayoutId id="2147486604" r:id="rId7"/>
    <p:sldLayoutId id="2147486605" r:id="rId8"/>
    <p:sldLayoutId id="2147486606" r:id="rId9"/>
    <p:sldLayoutId id="2147486607" r:id="rId10"/>
    <p:sldLayoutId id="2147486608" r:id="rId11"/>
    <p:sldLayoutId id="2147486609" r:id="rId12"/>
    <p:sldLayoutId id="2147486610" r:id="rId13"/>
    <p:sldLayoutId id="2147486611" r:id="rId14"/>
    <p:sldLayoutId id="2147486612" r:id="rId15"/>
    <p:sldLayoutId id="2147486613" r:id="rId16"/>
    <p:sldLayoutId id="2147486614" r:id="rId17"/>
    <p:sldLayoutId id="2147486615" r:id="rId18"/>
  </p:sldLayoutIdLst>
  <p:hf sldNum="0" hdr="0" ftr="0" dt="0"/>
  <p:txStyles>
    <p:titleStyle>
      <a:lvl1pPr algn="l" defTabSz="1278461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19507" indent="-319507" algn="l" defTabSz="127846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5884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9809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23735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87659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51582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5506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431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33526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24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6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75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86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204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544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725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908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A8A5EFAE-45AF-C142-876B-AEB228181B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C38AE58A-6022-DC4E-98AF-452C41C6FB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3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</p:sldLayoutIdLst>
  <p:txStyles>
    <p:titleStyle>
      <a:lvl1pPr algn="ctr" defTabSz="48764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33" indent="-365733" algn="l" defTabSz="48764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24" indent="-304780" algn="l" defTabSz="48764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4" indent="-243823" algn="l" defTabSz="48764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61" indent="-243823" algn="l" defTabSz="48764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408" indent="-243823" algn="l" defTabSz="48764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052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98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345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91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4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1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3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8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3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7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22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69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9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6825" r:id="rId2"/>
    <p:sldLayoutId id="2147486826" r:id="rId3"/>
    <p:sldLayoutId id="2147486827" r:id="rId4"/>
    <p:sldLayoutId id="2147486828" r:id="rId5"/>
    <p:sldLayoutId id="2147486829" r:id="rId6"/>
    <p:sldLayoutId id="2147486830" r:id="rId7"/>
    <p:sldLayoutId id="2147486831" r:id="rId8"/>
    <p:sldLayoutId id="2147486832" r:id="rId9"/>
    <p:sldLayoutId id="2147486833" r:id="rId10"/>
    <p:sldLayoutId id="2147486834" r:id="rId11"/>
    <p:sldLayoutId id="214748683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2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3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4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21" indent="-2404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95" indent="-314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91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206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145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14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963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306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0170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29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206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331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43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572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659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767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54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041"/>
            <a:ext cx="13004800" cy="9765642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490" y="866987"/>
            <a:ext cx="9169779" cy="1878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3072838"/>
            <a:ext cx="9169779" cy="5519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5476" y="8592160"/>
            <a:ext cx="97273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7695" hangingPunct="1"/>
            <a:fld id="{20655731-AEE7-41AB-ACAF-ABE28DB3889A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ea typeface="+mn-ea"/>
                <a:cs typeface="+mn-cs"/>
              </a:rPr>
              <a:pPr defTabSz="487695" hangingPunct="1"/>
              <a:t>3/19/18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2489" y="8592160"/>
            <a:ext cx="6717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7695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3374" y="8592160"/>
            <a:ext cx="728895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accent1"/>
                </a:solidFill>
              </a:defRPr>
            </a:lvl1pPr>
          </a:lstStyle>
          <a:p>
            <a:pPr defTabSz="487695" hangingPunct="1"/>
            <a:fld id="{D57F1E4F-1CFF-5643-939E-217C01CDF565}" type="slidenum">
              <a:rPr lang="en-US" kern="1200" smtClean="0">
                <a:solidFill>
                  <a:srgbClr val="B2B75C"/>
                </a:solidFill>
                <a:latin typeface="Trebuchet MS" panose="020B0603020202020204"/>
                <a:ea typeface="+mn-ea"/>
                <a:cs typeface="+mn-cs"/>
              </a:rPr>
              <a:pPr defTabSz="487695" hangingPunct="1"/>
              <a:t>‹#›</a:t>
            </a:fld>
            <a:endParaRPr lang="en-US" kern="1200" dirty="0">
              <a:solidFill>
                <a:srgbClr val="B2B75C"/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8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0" r:id="rId1"/>
    <p:sldLayoutId id="2147486851" r:id="rId2"/>
    <p:sldLayoutId id="2147486852" r:id="rId3"/>
    <p:sldLayoutId id="2147486853" r:id="rId4"/>
    <p:sldLayoutId id="2147486854" r:id="rId5"/>
    <p:sldLayoutId id="2147486855" r:id="rId6"/>
    <p:sldLayoutId id="2147486856" r:id="rId7"/>
    <p:sldLayoutId id="2147486857" r:id="rId8"/>
    <p:sldLayoutId id="2147486858" r:id="rId9"/>
    <p:sldLayoutId id="2147486859" r:id="rId10"/>
    <p:sldLayoutId id="2147486860" r:id="rId11"/>
    <p:sldLayoutId id="2147486861" r:id="rId12"/>
    <p:sldLayoutId id="2147486862" r:id="rId13"/>
    <p:sldLayoutId id="2147486863" r:id="rId14"/>
    <p:sldLayoutId id="2147486864" r:id="rId15"/>
    <p:sldLayoutId id="2147486865" r:id="rId16"/>
    <p:sldLayoutId id="2147486866" r:id="rId17"/>
  </p:sldLayoutIdLst>
  <p:hf hdr="0" ftr="0" dt="0"/>
  <p:txStyles>
    <p:titleStyle>
      <a:lvl1pPr algn="l" defTabSz="487695" rtl="0" eaLnBrk="1" latinLnBrk="0" hangingPunct="1">
        <a:spcBef>
          <a:spcPct val="0"/>
        </a:spcBef>
        <a:buNone/>
        <a:defRPr sz="38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71" indent="-365771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0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19238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9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06933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9462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ts val="10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3763"/>
            <a:ext cx="249105" cy="6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78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54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2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01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316" indent="-2293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615" indent="-3001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281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118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8776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877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7067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4593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2128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9659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2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11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258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0111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45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515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2687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0192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3761"/>
            <a:ext cx="249227" cy="6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6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8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7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3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13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432" indent="-22943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009" indent="-3003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793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758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9529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952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8766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6611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4460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2294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84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75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352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77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22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7045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490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2722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3"/>
            <a:ext cx="249337" cy="6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10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6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42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23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525" indent="-229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324" indent="-3004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2203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6270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0132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01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0124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8225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6326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4413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104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27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286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389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0507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561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6675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4748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28660" y="4063620"/>
            <a:ext cx="8000779" cy="209070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Broad and Meaningful Engagement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49" y="774967"/>
            <a:ext cx="3657600" cy="211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97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14" y="1612052"/>
            <a:ext cx="9753600" cy="975360"/>
          </a:xfrm>
        </p:spPr>
        <p:txBody>
          <a:bodyPr>
            <a:normAutofit/>
          </a:bodyPr>
          <a:lstStyle/>
          <a:p>
            <a:r>
              <a:rPr lang="en-US" sz="3413" dirty="0">
                <a:latin typeface="Rockwell" panose="02060603020205020403" pitchFamily="18" charset="0"/>
              </a:rPr>
              <a:t>Guiding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4313" y="1897712"/>
            <a:ext cx="9974682" cy="6191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makes Pathways work so important &amp; so difficult?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most common barriers to effective implementation, and what approaches to engagement  (skills, habits and practices) can help overcome these challenges?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have we learned about the traits and practices of healthy team members and enlightened leaders?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873876-4571-41A0-A782-083194910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192" y="7496915"/>
            <a:ext cx="825266" cy="8653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944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857FF7-D006-4FF3-93E9-E753DF2B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ckwell" panose="02060603020205020403" pitchFamily="18" charset="0"/>
              </a:rPr>
              <a:t>What Makes Pathways Work So Hard?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307" b="1" dirty="0">
                <a:solidFill>
                  <a:schemeClr val="tx2"/>
                </a:solidFill>
              </a:rPr>
              <a:t>It’s about leadership, not management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B91479-5285-424A-B6B9-7F2C6BD96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95" y="3524249"/>
            <a:ext cx="4464665" cy="487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FEC4B17-7A94-4F29-AEC8-7834EA9F73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27609" y="3427617"/>
            <a:ext cx="4464659" cy="711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C1D544-B07D-449B-908D-C5AB53750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27610" y="3621900"/>
            <a:ext cx="4464658" cy="40414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347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34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management </a:t>
            </a:r>
            <a:r>
              <a:rPr lang="en-US" sz="234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set of basic tools or structures intended organize &amp; coordinate implementation of a discrete innovation</a:t>
            </a:r>
          </a:p>
          <a:p>
            <a:pPr marL="0" indent="0">
              <a:buNone/>
            </a:pPr>
            <a:endParaRPr lang="en-US" sz="234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347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 leadership </a:t>
            </a:r>
            <a:r>
              <a:rPr lang="en-US" sz="2347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concerns the driving forces, vision &amp; processes, culture-building that fuel large-scale transformation </a:t>
            </a:r>
          </a:p>
          <a:p>
            <a:pPr marL="0" indent="0">
              <a:buNone/>
            </a:pPr>
            <a:r>
              <a:rPr lang="en-US" sz="1120" dirty="0"/>
              <a:t>Source: Kotter, J. 2011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C4B717-678C-4C48-A7DF-99AB10FA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2B75C"/>
                </a:solidFill>
              </a:rPr>
              <a:pPr/>
              <a:t>3</a:t>
            </a:fld>
            <a:endParaRPr lang="en-US" dirty="0">
              <a:solidFill>
                <a:srgbClr val="B2B75C"/>
              </a:solidFill>
            </a:endParaRPr>
          </a:p>
        </p:txBody>
      </p:sp>
      <p:pic>
        <p:nvPicPr>
          <p:cNvPr id="8" name="Content Placeholder 7" descr="http://cdn.business2community.com/wp-content/uploads/2015/03/crowdstaffingrecruitingmodel.png.png">
            <a:extLst>
              <a:ext uri="{FF2B5EF4-FFF2-40B4-BE49-F238E27FC236}">
                <a16:creationId xmlns="" xmlns:a16="http://schemas.microsoft.com/office/drawing/2014/main" id="{DEB86432-EAE5-4F97-B5A8-2B938CC62C6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00" y="3973937"/>
            <a:ext cx="4056053" cy="333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63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14" y="1612052"/>
            <a:ext cx="9753600" cy="975360"/>
          </a:xfrm>
        </p:spPr>
        <p:txBody>
          <a:bodyPr>
            <a:normAutofit/>
          </a:bodyPr>
          <a:lstStyle/>
          <a:p>
            <a:r>
              <a:rPr lang="en-US" sz="3413" dirty="0">
                <a:latin typeface="Rockwell" panose="02060603020205020403" pitchFamily="18" charset="0"/>
              </a:rPr>
              <a:t>Moving Beyond “Buy-In”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6224" y="2587413"/>
            <a:ext cx="9169779" cy="45746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resistance is not the same as acceptance, and even acceptance isn’t enough for enduring change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Faculty and “frontline staff” co-ownership is the key to a healthy culture for innovation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 noncompliance can present greater risks than active resistance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9033A5-B257-4BBB-8E83-D6C3B0753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192" y="7496915"/>
            <a:ext cx="825266" cy="8653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461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3A06E-EA92-4FC9-8E48-5DE5345D3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52" y="2943464"/>
            <a:ext cx="3263435" cy="350882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 just change the culture!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Right?!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F42AD7-E8AC-427C-9F7E-0D058358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B2B75C"/>
                </a:solidFill>
              </a:rPr>
              <a:pPr/>
              <a:t>5</a:t>
            </a:fld>
            <a:endParaRPr lang="en-US" dirty="0">
              <a:solidFill>
                <a:srgbClr val="B2B75C"/>
              </a:solidFill>
            </a:endParaRPr>
          </a:p>
        </p:txBody>
      </p:sp>
      <p:pic>
        <p:nvPicPr>
          <p:cNvPr id="1026" name="Picture 2" descr="http://gomindshift.com/wp-content/uploads/2015/08/pacman_image.jpg">
            <a:extLst>
              <a:ext uri="{FF2B5EF4-FFF2-40B4-BE49-F238E27FC236}">
                <a16:creationId xmlns="" xmlns:a16="http://schemas.microsoft.com/office/drawing/2014/main" id="{F5468A4B-9C79-4DC5-A027-0CFDABD0B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1" y="2691400"/>
            <a:ext cx="6954891" cy="376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79852" y="7241100"/>
            <a:ext cx="728895" cy="389467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B2B75C"/>
                </a:solidFill>
              </a:rPr>
              <a:pPr/>
              <a:t>6</a:t>
            </a:fld>
            <a:endParaRPr lang="en-US" dirty="0">
              <a:solidFill>
                <a:srgbClr val="B2B75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 bwMode="gray">
          <a:xfrm>
            <a:off x="746096" y="2586567"/>
            <a:ext cx="3071939" cy="361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2773" hangingPunct="1"/>
            <a:r>
              <a:rPr lang="en-US" sz="2347" b="1" i="1" kern="1200" dirty="0">
                <a:solidFill>
                  <a:srgbClr val="878B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Culture</a:t>
            </a:r>
          </a:p>
        </p:txBody>
      </p:sp>
      <p:sp>
        <p:nvSpPr>
          <p:cNvPr id="31" name="TextBox 30"/>
          <p:cNvSpPr txBox="1"/>
          <p:nvPr/>
        </p:nvSpPr>
        <p:spPr bwMode="gray">
          <a:xfrm>
            <a:off x="6774843" y="3765889"/>
            <a:ext cx="2314285" cy="361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2773" hangingPunct="1"/>
            <a:r>
              <a:rPr lang="en-US" sz="2347" b="1" i="1" kern="1200" dirty="0">
                <a:solidFill>
                  <a:srgbClr val="878B3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Climate</a:t>
            </a:r>
          </a:p>
        </p:txBody>
      </p:sp>
      <p:sp>
        <p:nvSpPr>
          <p:cNvPr id="36" name="Freeform 35"/>
          <p:cNvSpPr/>
          <p:nvPr/>
        </p:nvSpPr>
        <p:spPr bwMode="gray">
          <a:xfrm rot="16200000">
            <a:off x="4204886" y="6056543"/>
            <a:ext cx="520193" cy="2454653"/>
          </a:xfrm>
          <a:custGeom>
            <a:avLst/>
            <a:gdLst>
              <a:gd name="connsiteX0" fmla="*/ 0 w 755703"/>
              <a:gd name="connsiteY0" fmla="*/ 0 h 755703"/>
              <a:gd name="connsiteX1" fmla="*/ 755703 w 755703"/>
              <a:gd name="connsiteY1" fmla="*/ 0 h 755703"/>
              <a:gd name="connsiteX2" fmla="*/ 755703 w 755703"/>
              <a:gd name="connsiteY2" fmla="*/ 755703 h 755703"/>
              <a:gd name="connsiteX3" fmla="*/ 0 w 755703"/>
              <a:gd name="connsiteY3" fmla="*/ 755703 h 755703"/>
              <a:gd name="connsiteX4" fmla="*/ 0 w 755703"/>
              <a:gd name="connsiteY4" fmla="*/ 0 h 755703"/>
              <a:gd name="connsiteX0" fmla="*/ 755703 w 847143"/>
              <a:gd name="connsiteY0" fmla="*/ 755703 h 847143"/>
              <a:gd name="connsiteX1" fmla="*/ 0 w 847143"/>
              <a:gd name="connsiteY1" fmla="*/ 755703 h 847143"/>
              <a:gd name="connsiteX2" fmla="*/ 0 w 847143"/>
              <a:gd name="connsiteY2" fmla="*/ 0 h 847143"/>
              <a:gd name="connsiteX3" fmla="*/ 755703 w 847143"/>
              <a:gd name="connsiteY3" fmla="*/ 0 h 847143"/>
              <a:gd name="connsiteX4" fmla="*/ 847143 w 847143"/>
              <a:gd name="connsiteY4" fmla="*/ 847143 h 847143"/>
              <a:gd name="connsiteX0" fmla="*/ 755703 w 755703"/>
              <a:gd name="connsiteY0" fmla="*/ 755703 h 755703"/>
              <a:gd name="connsiteX1" fmla="*/ 0 w 755703"/>
              <a:gd name="connsiteY1" fmla="*/ 755703 h 755703"/>
              <a:gd name="connsiteX2" fmla="*/ 0 w 755703"/>
              <a:gd name="connsiteY2" fmla="*/ 0 h 755703"/>
              <a:gd name="connsiteX3" fmla="*/ 755703 w 755703"/>
              <a:gd name="connsiteY3" fmla="*/ 0 h 755703"/>
              <a:gd name="connsiteX0" fmla="*/ 0 w 755703"/>
              <a:gd name="connsiteY0" fmla="*/ 755703 h 755703"/>
              <a:gd name="connsiteX1" fmla="*/ 0 w 755703"/>
              <a:gd name="connsiteY1" fmla="*/ 0 h 755703"/>
              <a:gd name="connsiteX2" fmla="*/ 755703 w 755703"/>
              <a:gd name="connsiteY2" fmla="*/ 0 h 7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03" h="755703">
                <a:moveTo>
                  <a:pt x="0" y="755703"/>
                </a:moveTo>
                <a:lnTo>
                  <a:pt x="0" y="0"/>
                </a:lnTo>
                <a:lnTo>
                  <a:pt x="755703" y="0"/>
                </a:lnTo>
              </a:path>
            </a:pathLst>
          </a:custGeom>
          <a:ln w="25400">
            <a:solidFill>
              <a:schemeClr val="accent6"/>
            </a:solidFill>
            <a:prstDash val="dash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4083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08165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12248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16331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20413" algn="l" defTabSz="408165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24496" algn="l" defTabSz="408165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28579" algn="l" defTabSz="408165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32661" algn="l" defTabSz="408165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1561302" hangingPunct="1"/>
            <a:endParaRPr lang="en-US" sz="1120" b="1" dirty="0">
              <a:solidFill>
                <a:srgbClr val="EBEBE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Freeform 36"/>
          <p:cNvSpPr/>
          <p:nvPr/>
        </p:nvSpPr>
        <p:spPr bwMode="gray">
          <a:xfrm rot="5400000">
            <a:off x="5257100" y="2236733"/>
            <a:ext cx="648133" cy="2015865"/>
          </a:xfrm>
          <a:custGeom>
            <a:avLst/>
            <a:gdLst>
              <a:gd name="connsiteX0" fmla="*/ 0 w 755703"/>
              <a:gd name="connsiteY0" fmla="*/ 0 h 755703"/>
              <a:gd name="connsiteX1" fmla="*/ 755703 w 755703"/>
              <a:gd name="connsiteY1" fmla="*/ 0 h 755703"/>
              <a:gd name="connsiteX2" fmla="*/ 755703 w 755703"/>
              <a:gd name="connsiteY2" fmla="*/ 755703 h 755703"/>
              <a:gd name="connsiteX3" fmla="*/ 0 w 755703"/>
              <a:gd name="connsiteY3" fmla="*/ 755703 h 755703"/>
              <a:gd name="connsiteX4" fmla="*/ 0 w 755703"/>
              <a:gd name="connsiteY4" fmla="*/ 0 h 755703"/>
              <a:gd name="connsiteX0" fmla="*/ 755703 w 847143"/>
              <a:gd name="connsiteY0" fmla="*/ 755703 h 847143"/>
              <a:gd name="connsiteX1" fmla="*/ 0 w 847143"/>
              <a:gd name="connsiteY1" fmla="*/ 755703 h 847143"/>
              <a:gd name="connsiteX2" fmla="*/ 0 w 847143"/>
              <a:gd name="connsiteY2" fmla="*/ 0 h 847143"/>
              <a:gd name="connsiteX3" fmla="*/ 755703 w 847143"/>
              <a:gd name="connsiteY3" fmla="*/ 0 h 847143"/>
              <a:gd name="connsiteX4" fmla="*/ 847143 w 847143"/>
              <a:gd name="connsiteY4" fmla="*/ 847143 h 847143"/>
              <a:gd name="connsiteX0" fmla="*/ 755703 w 755703"/>
              <a:gd name="connsiteY0" fmla="*/ 755703 h 755703"/>
              <a:gd name="connsiteX1" fmla="*/ 0 w 755703"/>
              <a:gd name="connsiteY1" fmla="*/ 755703 h 755703"/>
              <a:gd name="connsiteX2" fmla="*/ 0 w 755703"/>
              <a:gd name="connsiteY2" fmla="*/ 0 h 755703"/>
              <a:gd name="connsiteX3" fmla="*/ 755703 w 755703"/>
              <a:gd name="connsiteY3" fmla="*/ 0 h 755703"/>
              <a:gd name="connsiteX0" fmla="*/ 0 w 755703"/>
              <a:gd name="connsiteY0" fmla="*/ 755703 h 755703"/>
              <a:gd name="connsiteX1" fmla="*/ 0 w 755703"/>
              <a:gd name="connsiteY1" fmla="*/ 0 h 755703"/>
              <a:gd name="connsiteX2" fmla="*/ 755703 w 755703"/>
              <a:gd name="connsiteY2" fmla="*/ 0 h 7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03" h="755703">
                <a:moveTo>
                  <a:pt x="0" y="755703"/>
                </a:moveTo>
                <a:lnTo>
                  <a:pt x="0" y="0"/>
                </a:lnTo>
                <a:lnTo>
                  <a:pt x="755703" y="0"/>
                </a:lnTo>
              </a:path>
            </a:pathLst>
          </a:custGeom>
          <a:ln w="25400">
            <a:solidFill>
              <a:schemeClr val="accent6"/>
            </a:solidFill>
            <a:prstDash val="dash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4083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08165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12248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16331" algn="ctr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20413" algn="l" defTabSz="408165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24496" algn="l" defTabSz="408165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28579" algn="l" defTabSz="408165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32661" algn="l" defTabSz="408165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1561302" hangingPunct="1"/>
            <a:endParaRPr lang="en-US" sz="1120" b="1" dirty="0">
              <a:solidFill>
                <a:srgbClr val="EBEBE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Freeform 37"/>
          <p:cNvSpPr/>
          <p:nvPr/>
        </p:nvSpPr>
        <p:spPr bwMode="gray">
          <a:xfrm rot="10800000">
            <a:off x="746096" y="2870964"/>
            <a:ext cx="3602338" cy="4000912"/>
          </a:xfrm>
          <a:custGeom>
            <a:avLst/>
            <a:gdLst>
              <a:gd name="connsiteX0" fmla="*/ 0 w 755703"/>
              <a:gd name="connsiteY0" fmla="*/ 0 h 755703"/>
              <a:gd name="connsiteX1" fmla="*/ 755703 w 755703"/>
              <a:gd name="connsiteY1" fmla="*/ 0 h 755703"/>
              <a:gd name="connsiteX2" fmla="*/ 755703 w 755703"/>
              <a:gd name="connsiteY2" fmla="*/ 755703 h 755703"/>
              <a:gd name="connsiteX3" fmla="*/ 0 w 755703"/>
              <a:gd name="connsiteY3" fmla="*/ 755703 h 755703"/>
              <a:gd name="connsiteX4" fmla="*/ 0 w 755703"/>
              <a:gd name="connsiteY4" fmla="*/ 0 h 755703"/>
              <a:gd name="connsiteX0" fmla="*/ 755703 w 847143"/>
              <a:gd name="connsiteY0" fmla="*/ 755703 h 847143"/>
              <a:gd name="connsiteX1" fmla="*/ 0 w 847143"/>
              <a:gd name="connsiteY1" fmla="*/ 755703 h 847143"/>
              <a:gd name="connsiteX2" fmla="*/ 0 w 847143"/>
              <a:gd name="connsiteY2" fmla="*/ 0 h 847143"/>
              <a:gd name="connsiteX3" fmla="*/ 755703 w 847143"/>
              <a:gd name="connsiteY3" fmla="*/ 0 h 847143"/>
              <a:gd name="connsiteX4" fmla="*/ 847143 w 847143"/>
              <a:gd name="connsiteY4" fmla="*/ 847143 h 847143"/>
              <a:gd name="connsiteX0" fmla="*/ 755703 w 755703"/>
              <a:gd name="connsiteY0" fmla="*/ 755703 h 755703"/>
              <a:gd name="connsiteX1" fmla="*/ 0 w 755703"/>
              <a:gd name="connsiteY1" fmla="*/ 755703 h 755703"/>
              <a:gd name="connsiteX2" fmla="*/ 0 w 755703"/>
              <a:gd name="connsiteY2" fmla="*/ 0 h 755703"/>
              <a:gd name="connsiteX3" fmla="*/ 755703 w 755703"/>
              <a:gd name="connsiteY3" fmla="*/ 0 h 755703"/>
              <a:gd name="connsiteX0" fmla="*/ 0 w 755703"/>
              <a:gd name="connsiteY0" fmla="*/ 755703 h 755703"/>
              <a:gd name="connsiteX1" fmla="*/ 0 w 755703"/>
              <a:gd name="connsiteY1" fmla="*/ 0 h 755703"/>
              <a:gd name="connsiteX2" fmla="*/ 755703 w 755703"/>
              <a:gd name="connsiteY2" fmla="*/ 0 h 7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03" h="755703">
                <a:moveTo>
                  <a:pt x="0" y="755703"/>
                </a:moveTo>
                <a:lnTo>
                  <a:pt x="0" y="0"/>
                </a:lnTo>
                <a:lnTo>
                  <a:pt x="755703" y="0"/>
                </a:lnTo>
              </a:path>
            </a:pathLst>
          </a:custGeom>
          <a:noFill/>
          <a:ln w="12700">
            <a:solidFill>
              <a:srgbClr val="B2B7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87695" hangingPunct="1">
              <a:spcBef>
                <a:spcPts val="533"/>
              </a:spcBef>
            </a:pPr>
            <a:endParaRPr lang="en-US" sz="1120" kern="1200" dirty="0">
              <a:solidFill>
                <a:prstClr val="white"/>
              </a:solidFill>
            </a:endParaRPr>
          </a:p>
        </p:txBody>
      </p:sp>
      <p:sp>
        <p:nvSpPr>
          <p:cNvPr id="39" name="Freeform 38"/>
          <p:cNvSpPr/>
          <p:nvPr/>
        </p:nvSpPr>
        <p:spPr bwMode="gray">
          <a:xfrm>
            <a:off x="5880810" y="3595823"/>
            <a:ext cx="3753911" cy="4153211"/>
          </a:xfrm>
          <a:custGeom>
            <a:avLst/>
            <a:gdLst>
              <a:gd name="connsiteX0" fmla="*/ 0 w 755703"/>
              <a:gd name="connsiteY0" fmla="*/ 0 h 755703"/>
              <a:gd name="connsiteX1" fmla="*/ 755703 w 755703"/>
              <a:gd name="connsiteY1" fmla="*/ 0 h 755703"/>
              <a:gd name="connsiteX2" fmla="*/ 755703 w 755703"/>
              <a:gd name="connsiteY2" fmla="*/ 755703 h 755703"/>
              <a:gd name="connsiteX3" fmla="*/ 0 w 755703"/>
              <a:gd name="connsiteY3" fmla="*/ 755703 h 755703"/>
              <a:gd name="connsiteX4" fmla="*/ 0 w 755703"/>
              <a:gd name="connsiteY4" fmla="*/ 0 h 755703"/>
              <a:gd name="connsiteX0" fmla="*/ 755703 w 847143"/>
              <a:gd name="connsiteY0" fmla="*/ 755703 h 847143"/>
              <a:gd name="connsiteX1" fmla="*/ 0 w 847143"/>
              <a:gd name="connsiteY1" fmla="*/ 755703 h 847143"/>
              <a:gd name="connsiteX2" fmla="*/ 0 w 847143"/>
              <a:gd name="connsiteY2" fmla="*/ 0 h 847143"/>
              <a:gd name="connsiteX3" fmla="*/ 755703 w 847143"/>
              <a:gd name="connsiteY3" fmla="*/ 0 h 847143"/>
              <a:gd name="connsiteX4" fmla="*/ 847143 w 847143"/>
              <a:gd name="connsiteY4" fmla="*/ 847143 h 847143"/>
              <a:gd name="connsiteX0" fmla="*/ 755703 w 755703"/>
              <a:gd name="connsiteY0" fmla="*/ 755703 h 755703"/>
              <a:gd name="connsiteX1" fmla="*/ 0 w 755703"/>
              <a:gd name="connsiteY1" fmla="*/ 755703 h 755703"/>
              <a:gd name="connsiteX2" fmla="*/ 0 w 755703"/>
              <a:gd name="connsiteY2" fmla="*/ 0 h 755703"/>
              <a:gd name="connsiteX3" fmla="*/ 755703 w 755703"/>
              <a:gd name="connsiteY3" fmla="*/ 0 h 755703"/>
              <a:gd name="connsiteX0" fmla="*/ 0 w 755703"/>
              <a:gd name="connsiteY0" fmla="*/ 755703 h 755703"/>
              <a:gd name="connsiteX1" fmla="*/ 0 w 755703"/>
              <a:gd name="connsiteY1" fmla="*/ 0 h 755703"/>
              <a:gd name="connsiteX2" fmla="*/ 755703 w 755703"/>
              <a:gd name="connsiteY2" fmla="*/ 0 h 755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5703" h="755703">
                <a:moveTo>
                  <a:pt x="0" y="755703"/>
                </a:moveTo>
                <a:lnTo>
                  <a:pt x="0" y="0"/>
                </a:lnTo>
                <a:lnTo>
                  <a:pt x="755703" y="0"/>
                </a:lnTo>
              </a:path>
            </a:pathLst>
          </a:custGeom>
          <a:noFill/>
          <a:ln w="12700">
            <a:solidFill>
              <a:srgbClr val="B2B7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87695" hangingPunct="1">
              <a:spcBef>
                <a:spcPts val="533"/>
              </a:spcBef>
            </a:pPr>
            <a:endParaRPr lang="en-US" sz="1120" kern="1200" dirty="0">
              <a:solidFill>
                <a:prstClr val="white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59725" y="1592003"/>
            <a:ext cx="9753600" cy="975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413" dirty="0">
                <a:solidFill>
                  <a:srgbClr val="B2B75C"/>
                </a:solidFill>
                <a:latin typeface="Rockwell" panose="02060603020205020403" pitchFamily="18" charset="0"/>
              </a:rPr>
              <a:t>Focus on Climate to Influence Culture</a:t>
            </a:r>
          </a:p>
        </p:txBody>
      </p:sp>
      <p:sp>
        <p:nvSpPr>
          <p:cNvPr id="44" name="Content Placeholder 4"/>
          <p:cNvSpPr txBox="1">
            <a:spLocks/>
          </p:cNvSpPr>
          <p:nvPr/>
        </p:nvSpPr>
        <p:spPr>
          <a:xfrm>
            <a:off x="613356" y="3106760"/>
            <a:ext cx="3810865" cy="39170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2B75C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Values, beliefs, myths, traditions, and norms that shape experience and behavior</a:t>
            </a:r>
          </a:p>
          <a:p>
            <a:pPr>
              <a:buClr>
                <a:srgbClr val="B2B75C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 to quantify and overwhelming to consider </a:t>
            </a:r>
          </a:p>
          <a:p>
            <a:pPr>
              <a:buClr>
                <a:srgbClr val="B2B75C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Still a go-to concept in change management for many</a:t>
            </a:r>
            <a:endParaRPr lang="en-US" sz="2133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Content Placeholder 6"/>
          <p:cNvSpPr txBox="1">
            <a:spLocks/>
          </p:cNvSpPr>
          <p:nvPr/>
        </p:nvSpPr>
        <p:spPr>
          <a:xfrm>
            <a:off x="6142812" y="4159842"/>
            <a:ext cx="4182458" cy="32404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2B75C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Perceptions, expectations, and conditions shape the way people understand their work and each other</a:t>
            </a:r>
          </a:p>
          <a:p>
            <a:pPr>
              <a:buClr>
                <a:srgbClr val="B2B75C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easily assessed and influenced</a:t>
            </a:r>
          </a:p>
          <a:p>
            <a:pPr>
              <a:buClr>
                <a:srgbClr val="B2B75C"/>
              </a:buClr>
              <a:buFont typeface="Wingdings" panose="05000000000000000000" pitchFamily="2" charset="2"/>
              <a:buChar char="Ø"/>
            </a:pPr>
            <a:r>
              <a:rPr lang="en-US" sz="2133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focus on climate provides a foothold and is the path to culture building </a:t>
            </a:r>
            <a:endParaRPr lang="en-US" sz="2133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2AFD97F-FCF4-4E29-BA8E-E263A0DB8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192" y="7496915"/>
            <a:ext cx="825266" cy="8653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51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 animBg="1"/>
      <p:bldP spid="37" grpId="0" animBg="1"/>
      <p:bldP spid="39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599297" y="1466185"/>
            <a:ext cx="9753600" cy="975360"/>
          </a:xfrm>
        </p:spPr>
        <p:txBody>
          <a:bodyPr>
            <a:normAutofit/>
          </a:bodyPr>
          <a:lstStyle/>
          <a:p>
            <a:r>
              <a:rPr lang="en-US" sz="3413" dirty="0">
                <a:latin typeface="Rockwell" panose="02060603020205020403" pitchFamily="18" charset="0"/>
              </a:rPr>
              <a:t>Examples of What We’ve Seen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3F93F2F-2201-4CF4-A14B-2396C56F9357}"/>
              </a:ext>
            </a:extLst>
          </p:cNvPr>
          <p:cNvSpPr/>
          <p:nvPr/>
        </p:nvSpPr>
        <p:spPr>
          <a:xfrm>
            <a:off x="478171" y="2639591"/>
            <a:ext cx="3525376" cy="682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Misaligned Leadership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EFE9683-6BC1-4DAC-BB1E-EE649E5DD243}"/>
              </a:ext>
            </a:extLst>
          </p:cNvPr>
          <p:cNvSpPr/>
          <p:nvPr/>
        </p:nvSpPr>
        <p:spPr>
          <a:xfrm>
            <a:off x="472929" y="2249447"/>
            <a:ext cx="3525376" cy="3901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920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5F05187-188A-427B-8D65-C420DE565F6D}"/>
              </a:ext>
            </a:extLst>
          </p:cNvPr>
          <p:cNvSpPr/>
          <p:nvPr/>
        </p:nvSpPr>
        <p:spPr>
          <a:xfrm>
            <a:off x="469319" y="3323919"/>
            <a:ext cx="3525376" cy="682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Authenticity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AAC0C58-6BA7-4BF5-9AB0-385D8241B007}"/>
              </a:ext>
            </a:extLst>
          </p:cNvPr>
          <p:cNvSpPr/>
          <p:nvPr/>
        </p:nvSpPr>
        <p:spPr>
          <a:xfrm>
            <a:off x="474191" y="4007913"/>
            <a:ext cx="3525376" cy="682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 Fatigue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EBD23E-0AD9-4DDD-8F81-010A2FE57425}"/>
              </a:ext>
            </a:extLst>
          </p:cNvPr>
          <p:cNvSpPr/>
          <p:nvPr/>
        </p:nvSpPr>
        <p:spPr>
          <a:xfrm>
            <a:off x="468777" y="4687891"/>
            <a:ext cx="3525376" cy="682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Resistance to Mandates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CA92CA-0624-44EB-BBB8-3B38DAC5B5F4}"/>
              </a:ext>
            </a:extLst>
          </p:cNvPr>
          <p:cNvSpPr/>
          <p:nvPr/>
        </p:nvSpPr>
        <p:spPr>
          <a:xfrm>
            <a:off x="478171" y="5370370"/>
            <a:ext cx="3525376" cy="682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Fear of Change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721258-BC58-4B35-AF1F-48A43292118F}"/>
              </a:ext>
            </a:extLst>
          </p:cNvPr>
          <p:cNvSpPr/>
          <p:nvPr/>
        </p:nvSpPr>
        <p:spPr>
          <a:xfrm>
            <a:off x="468777" y="6054698"/>
            <a:ext cx="3525376" cy="682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Ineffective Communication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9ABC44D-523B-4D43-B8B3-F504A3C13BA0}"/>
              </a:ext>
            </a:extLst>
          </p:cNvPr>
          <p:cNvSpPr/>
          <p:nvPr/>
        </p:nvSpPr>
        <p:spPr>
          <a:xfrm>
            <a:off x="468777" y="6740298"/>
            <a:ext cx="3525376" cy="682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Incentive Gaps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C4DDC5A-5614-4481-BC6B-C0862B032398}"/>
              </a:ext>
            </a:extLst>
          </p:cNvPr>
          <p:cNvSpPr/>
          <p:nvPr/>
        </p:nvSpPr>
        <p:spPr>
          <a:xfrm>
            <a:off x="3998305" y="2249447"/>
            <a:ext cx="6092134" cy="39014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920" kern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42FC56B-C78A-43EB-B206-7C04168CF512}"/>
              </a:ext>
            </a:extLst>
          </p:cNvPr>
          <p:cNvSpPr/>
          <p:nvPr/>
        </p:nvSpPr>
        <p:spPr>
          <a:xfrm>
            <a:off x="3998305" y="2639984"/>
            <a:ext cx="6092134" cy="682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leadership messaging and align internally first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D7C5C6D-718D-406F-AF8F-3ED44964574F}"/>
              </a:ext>
            </a:extLst>
          </p:cNvPr>
          <p:cNvSpPr/>
          <p:nvPr/>
        </p:nvSpPr>
        <p:spPr>
          <a:xfrm>
            <a:off x="3998305" y="3324602"/>
            <a:ext cx="6092134" cy="682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>
              <a:defRPr/>
            </a:pPr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the three tenets of meaningful engagement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CF53A3A-5057-4A79-98F6-ADC4A7F92D56}"/>
              </a:ext>
            </a:extLst>
          </p:cNvPr>
          <p:cNvSpPr/>
          <p:nvPr/>
        </p:nvSpPr>
        <p:spPr>
          <a:xfrm>
            <a:off x="3996500" y="4002015"/>
            <a:ext cx="6092134" cy="682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the dots between change initiatives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8424DE1-EADC-4FDC-BE9F-DF5549D2699A}"/>
              </a:ext>
            </a:extLst>
          </p:cNvPr>
          <p:cNvSpPr/>
          <p:nvPr/>
        </p:nvSpPr>
        <p:spPr>
          <a:xfrm>
            <a:off x="3996500" y="4681999"/>
            <a:ext cx="6092134" cy="682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opportunities for collaborative design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41CA832-95C5-4044-AFAD-E81AD6B5B02F}"/>
              </a:ext>
            </a:extLst>
          </p:cNvPr>
          <p:cNvSpPr/>
          <p:nvPr/>
        </p:nvSpPr>
        <p:spPr>
          <a:xfrm>
            <a:off x="3996500" y="5360890"/>
            <a:ext cx="6092134" cy="682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 sources of resistance; find or create new win-wins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3252D66-9864-4E33-85E9-93431876D8B1}"/>
              </a:ext>
            </a:extLst>
          </p:cNvPr>
          <p:cNvSpPr/>
          <p:nvPr/>
        </p:nvSpPr>
        <p:spPr>
          <a:xfrm>
            <a:off x="3996500" y="6043369"/>
            <a:ext cx="6092134" cy="6827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communication continuous, skillful and respectful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B5259B2-E1B0-4844-A2A2-C7D2FEF45C9E}"/>
              </a:ext>
            </a:extLst>
          </p:cNvPr>
          <p:cNvSpPr/>
          <p:nvPr/>
        </p:nvSpPr>
        <p:spPr>
          <a:xfrm>
            <a:off x="3996500" y="6726226"/>
            <a:ext cx="6092134" cy="682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7695" hangingPunct="1"/>
            <a:r>
              <a:rPr lang="en-US" sz="1707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disciplinary expectations relative to institutional incentives</a:t>
            </a:r>
          </a:p>
        </p:txBody>
      </p:sp>
    </p:spTree>
    <p:extLst>
      <p:ext uri="{BB962C8B-B14F-4D97-AF65-F5344CB8AC3E}">
        <p14:creationId xmlns:p14="http://schemas.microsoft.com/office/powerpoint/2010/main" val="20813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53" y="2005910"/>
            <a:ext cx="9600832" cy="754010"/>
          </a:xfrm>
        </p:spPr>
        <p:txBody>
          <a:bodyPr>
            <a:normAutofit/>
          </a:bodyPr>
          <a:lstStyle/>
          <a:p>
            <a:r>
              <a:rPr lang="en-US" sz="3413" dirty="0">
                <a:latin typeface="Rockwell" panose="02060603020205020403" pitchFamily="18" charset="0"/>
              </a:rPr>
              <a:t>Getting Real About the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54" y="3115784"/>
            <a:ext cx="10689879" cy="32322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34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6733" lvl="1" indent="0">
              <a:spcBef>
                <a:spcPts val="0"/>
              </a:spcBef>
              <a:buNone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easy answers and no shortcuts </a:t>
            </a:r>
          </a:p>
          <a:p>
            <a:pPr marL="426733" lvl="1" indent="0">
              <a:spcBef>
                <a:spcPts val="0"/>
              </a:spcBef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26733" lvl="1" indent="0">
              <a:spcBef>
                <a:spcPts val="0"/>
              </a:spcBef>
              <a:buNone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Not about eliminating resistance but creating spaces for success</a:t>
            </a:r>
          </a:p>
          <a:p>
            <a:pPr marL="426733" lvl="1" indent="0">
              <a:spcBef>
                <a:spcPts val="0"/>
              </a:spcBef>
              <a:buNone/>
            </a:pPr>
            <a:endParaRPr lang="en-US" sz="256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7695" lvl="1" indent="0">
              <a:spcBef>
                <a:spcPts val="0"/>
              </a:spcBef>
              <a:buNone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Accept that it is not one-off work – it’s ongoing</a:t>
            </a:r>
          </a:p>
          <a:p>
            <a:pPr marL="487695" lvl="1" indent="0">
              <a:spcBef>
                <a:spcPts val="0"/>
              </a:spcBef>
              <a:buNone/>
            </a:pP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5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for engagement as carefully as you plan for technical work</a:t>
            </a:r>
          </a:p>
          <a:p>
            <a:pPr marL="487695" lvl="1" indent="0">
              <a:spcBef>
                <a:spcPts val="0"/>
              </a:spcBef>
              <a:buNone/>
            </a:pPr>
            <a:endParaRPr lang="en-US" sz="234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7695" lvl="1" indent="0">
              <a:spcBef>
                <a:spcPts val="0"/>
              </a:spcBef>
              <a:buNone/>
            </a:pPr>
            <a:endParaRPr lang="en-US" sz="234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7695" lvl="1" indent="0">
              <a:spcBef>
                <a:spcPts val="0"/>
              </a:spcBef>
              <a:buNone/>
            </a:pPr>
            <a:endParaRPr lang="en-US" sz="234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7695" lvl="1" indent="0">
              <a:spcBef>
                <a:spcPts val="0"/>
              </a:spcBef>
              <a:buNone/>
            </a:pPr>
            <a:endParaRPr lang="en-US" sz="234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87695" lvl="1" indent="0">
              <a:spcBef>
                <a:spcPts val="0"/>
              </a:spcBef>
              <a:buNone/>
            </a:pPr>
            <a:endParaRPr lang="en-US" sz="234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347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L-Shape 9"/>
          <p:cNvSpPr/>
          <p:nvPr/>
        </p:nvSpPr>
        <p:spPr bwMode="gray">
          <a:xfrm rot="18900000">
            <a:off x="488914" y="4961636"/>
            <a:ext cx="395187" cy="217038"/>
          </a:xfrm>
          <a:prstGeom prst="corner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defTabSz="1561302" hangingPunct="1"/>
            <a:endParaRPr lang="en-US" sz="960" kern="1200" dirty="0">
              <a:solidFill>
                <a:srgbClr val="EBEBEB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Multiply 10"/>
          <p:cNvSpPr/>
          <p:nvPr/>
        </p:nvSpPr>
        <p:spPr bwMode="gray">
          <a:xfrm>
            <a:off x="470053" y="3463325"/>
            <a:ext cx="519042" cy="529306"/>
          </a:xfrm>
          <a:prstGeom prst="mathMultiply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defTabSz="1561302" hangingPunct="1"/>
            <a:endParaRPr lang="en-US" sz="96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" name="Multiply 11"/>
          <p:cNvSpPr/>
          <p:nvPr/>
        </p:nvSpPr>
        <p:spPr bwMode="gray">
          <a:xfrm>
            <a:off x="470053" y="4158512"/>
            <a:ext cx="519042" cy="529306"/>
          </a:xfrm>
          <a:prstGeom prst="mathMultiply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defTabSz="1561302" hangingPunct="1"/>
            <a:endParaRPr lang="en-US" sz="960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5" name="L-Shape 24">
            <a:extLst>
              <a:ext uri="{FF2B5EF4-FFF2-40B4-BE49-F238E27FC236}">
                <a16:creationId xmlns="" xmlns:a16="http://schemas.microsoft.com/office/drawing/2014/main" id="{95D04A9B-F01B-4FE3-A23F-63121A4055A6}"/>
              </a:ext>
            </a:extLst>
          </p:cNvPr>
          <p:cNvSpPr/>
          <p:nvPr/>
        </p:nvSpPr>
        <p:spPr bwMode="gray">
          <a:xfrm rot="18900000">
            <a:off x="488914" y="5667162"/>
            <a:ext cx="395187" cy="217038"/>
          </a:xfrm>
          <a:prstGeom prst="corner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defTabSz="1561302" hangingPunct="1"/>
            <a:endParaRPr lang="en-US" sz="960" kern="1200" dirty="0">
              <a:solidFill>
                <a:srgbClr val="EBEBEB"/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71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5" grpId="0" animBg="1"/>
    </p:bldLst>
  </p:timing>
</p:sld>
</file>

<file path=ppt/theme/_rels/them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1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2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1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5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5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6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6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6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6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7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7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7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83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5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8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8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9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2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B2B75C"/>
      </a:accent1>
      <a:accent2>
        <a:srgbClr val="702D16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23183</TotalTime>
  <Words>354</Words>
  <Application>Microsoft Macintosh PowerPoint</Application>
  <PresentationFormat>Custom</PresentationFormat>
  <Paragraphs>77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66</vt:i4>
      </vt:variant>
      <vt:variant>
        <vt:lpstr>Slide Titles</vt:lpstr>
      </vt:variant>
      <vt:variant>
        <vt:i4>8</vt:i4>
      </vt:variant>
    </vt:vector>
  </HeadingPairs>
  <TitlesOfParts>
    <vt:vector size="88" baseType="lpstr">
      <vt:lpstr>Calibri</vt:lpstr>
      <vt:lpstr>Calibri Light</vt:lpstr>
      <vt:lpstr>Helvetica</vt:lpstr>
      <vt:lpstr>Lucida Grande</vt:lpstr>
      <vt:lpstr>ＭＳ Ｐゴシック</vt:lpstr>
      <vt:lpstr>Palatino Linotype</vt:lpstr>
      <vt:lpstr>Rockwell</vt:lpstr>
      <vt:lpstr>Tahoma</vt:lpstr>
      <vt:lpstr>Trebuchet MS</vt:lpstr>
      <vt:lpstr>Verdana</vt:lpstr>
      <vt:lpstr>Wingdings</vt:lpstr>
      <vt:lpstr>Wingdings 3</vt:lpstr>
      <vt:lpstr>ヒラギノ角ゴ Pro W3</vt:lpstr>
      <vt:lpstr>Arial</vt:lpstr>
      <vt:lpstr>18_AmericasCharities_PPT_TEMPLATE_160511</vt:lpstr>
      <vt:lpstr>25_AmericasCharities_PPT_TEMPLATE_160511</vt:lpstr>
      <vt:lpstr>30_AmericasCharities_PPT_TEMPLATE_160511</vt:lpstr>
      <vt:lpstr>9_Custom Design</vt:lpstr>
      <vt:lpstr>9_AmericasCharities_PPT_TEMPLATE_160511</vt:lpstr>
      <vt:lpstr>10_AmericasCharities_PPT_TEMPLATE_160511</vt:lpstr>
      <vt:lpstr>23_AmericasCharities_PPT_TEMPLATE_160511</vt:lpstr>
      <vt:lpstr>11_AmericasCharities_PPT_TEMPLATE_160511</vt:lpstr>
      <vt:lpstr>13_AmericasCharities_PPT_TEMPLATE_160511</vt:lpstr>
      <vt:lpstr>26_AmericasCharities_PPT_TEMPLATE_160511</vt:lpstr>
      <vt:lpstr>16_AmericasCharities_PPT_TEMPLATE_160511</vt:lpstr>
      <vt:lpstr>29_AmericasCharities_PPT_TEMPLATE_160511</vt:lpstr>
      <vt:lpstr>17_AmericasCharities_PPT_TEMPLATE_160511</vt:lpstr>
      <vt:lpstr>20_AmericasCharities_PPT_TEMPLATE_160511</vt:lpstr>
      <vt:lpstr>32_AmericasCharities_PPT_TEMPLATE_160511</vt:lpstr>
      <vt:lpstr>8_AmericasCharities_PPT_TEMPLATE_160511</vt:lpstr>
      <vt:lpstr>34_AmericasCharities_PPT_TEMPLATE_160511</vt:lpstr>
      <vt:lpstr>36_AmericasCharities_PPT_TEMPLATE_160511</vt:lpstr>
      <vt:lpstr>37_AmericasCharities_PPT_TEMPLATE_160511</vt:lpstr>
      <vt:lpstr>40_AmericasCharities_PPT_TEMPLATE_160511</vt:lpstr>
      <vt:lpstr>10_Custom Design</vt:lpstr>
      <vt:lpstr>44_AmericasCharities_PPT_TEMPLATE_160511</vt:lpstr>
      <vt:lpstr>22_AmericasCharities_PPT_TEMPLATE_160511</vt:lpstr>
      <vt:lpstr>31_AmericasCharities_PPT_TEMPLATE_160511</vt:lpstr>
      <vt:lpstr>39_AmericasCharities_PPT_TEMPLATE_160511</vt:lpstr>
      <vt:lpstr>47_AmericasCharities_PPT_TEMPLATE_160511</vt:lpstr>
      <vt:lpstr>48_AmericasCharities_PPT_TEMPLATE_160511</vt:lpstr>
      <vt:lpstr>49_AmericasCharities_PPT_TEMPLATE_160511</vt:lpstr>
      <vt:lpstr>50_AmericasCharities_PPT_TEMPLATE_160511</vt:lpstr>
      <vt:lpstr>52_AmericasCharities_PPT_TEMPLATE_160511</vt:lpstr>
      <vt:lpstr>54_AmericasCharities_PPT_TEMPLATE_160511</vt:lpstr>
      <vt:lpstr>55_AmericasCharities_PPT_TEMPLATE_160511</vt:lpstr>
      <vt:lpstr>19_AmericasCharities_PPT_TEMPLATE_160511</vt:lpstr>
      <vt:lpstr>24_AmericasCharities_PPT_TEMPLATE_160511</vt:lpstr>
      <vt:lpstr>33_AmericasCharities_PPT_TEMPLATE_160511</vt:lpstr>
      <vt:lpstr>4_AmericasCharities_PPT_TEMPLATE_160511</vt:lpstr>
      <vt:lpstr>38_AmericasCharities_PPT_TEMPLATE_160511</vt:lpstr>
      <vt:lpstr>45_AmericasCharities_PPT_TEMPLATE_160511</vt:lpstr>
      <vt:lpstr>46_AmericasCharities_PPT_TEMPLATE_160511</vt:lpstr>
      <vt:lpstr>51_AmericasCharities_PPT_TEMPLATE_160511</vt:lpstr>
      <vt:lpstr>53_AmericasCharities_PPT_TEMPLATE_160511</vt:lpstr>
      <vt:lpstr>57_AmericasCharities_PPT_TEMPLATE_160511</vt:lpstr>
      <vt:lpstr>59_AmericasCharities_PPT_TEMPLATE_160511</vt:lpstr>
      <vt:lpstr>60_AmericasCharities_PPT_TEMPLATE_160511</vt:lpstr>
      <vt:lpstr>61_AmericasCharities_PPT_TEMPLATE_160511</vt:lpstr>
      <vt:lpstr>62_AmericasCharities_PPT_TEMPLATE_160511</vt:lpstr>
      <vt:lpstr>63_AmericasCharities_PPT_TEMPLATE_160511</vt:lpstr>
      <vt:lpstr>64_AmericasCharities_PPT_TEMPLATE_160511</vt:lpstr>
      <vt:lpstr>66_AmericasCharities_PPT_TEMPLATE_160511</vt:lpstr>
      <vt:lpstr>68_AmericasCharities_PPT_TEMPLATE_160511</vt:lpstr>
      <vt:lpstr>76_AmericasCharities_PPT_TEMPLATE_160511</vt:lpstr>
      <vt:lpstr>78_AmericasCharities_PPT_TEMPLATE_160511</vt:lpstr>
      <vt:lpstr>79_AmericasCharities_PPT_TEMPLATE_160511</vt:lpstr>
      <vt:lpstr>83_AmericasCharities_PPT_TEMPLATE_160511</vt:lpstr>
      <vt:lpstr>85_AmericasCharities_PPT_TEMPLATE_160511</vt:lpstr>
      <vt:lpstr>88_AmericasCharities_PPT_TEMPLATE_160511</vt:lpstr>
      <vt:lpstr>89_AmericasCharities_PPT_TEMPLATE_160511</vt:lpstr>
      <vt:lpstr>90_AmericasCharities_PPT_TEMPLATE_160511</vt:lpstr>
      <vt:lpstr>56_AmericasCharities_PPT_TEMPLATE_160511</vt:lpstr>
      <vt:lpstr>65_AmericasCharities_PPT_TEMPLATE_160511</vt:lpstr>
      <vt:lpstr>27_AmericasCharities_PPT_TEMPLATE_160511</vt:lpstr>
      <vt:lpstr>35_AmericasCharities_PPT_TEMPLATE_160511</vt:lpstr>
      <vt:lpstr>11_Custom Design</vt:lpstr>
      <vt:lpstr>2_Office Theme</vt:lpstr>
      <vt:lpstr>41_AmericasCharities_PPT_TEMPLATE_160511</vt:lpstr>
      <vt:lpstr>Facet</vt:lpstr>
      <vt:lpstr>Building Broad and Meaningful Engagement</vt:lpstr>
      <vt:lpstr>Guiding Questions</vt:lpstr>
      <vt:lpstr>What Makes Pathways Work So Hard?  It’s about leadership, not management  </vt:lpstr>
      <vt:lpstr>Moving Beyond “Buy-In”</vt:lpstr>
      <vt:lpstr>So just change the culture!  Right?!</vt:lpstr>
      <vt:lpstr>PowerPoint Presentation</vt:lpstr>
      <vt:lpstr>Examples of What We’ve Seen</vt:lpstr>
      <vt:lpstr>Getting Real About the Work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Architecture, Academic Foci and Guided Pathways</dc:title>
  <dc:creator>Noonan, Coral M</dc:creator>
  <cp:lastModifiedBy>andrea@nextchaptercomms.com</cp:lastModifiedBy>
  <cp:revision>266</cp:revision>
  <cp:lastPrinted>2016-10-05T15:45:11Z</cp:lastPrinted>
  <dcterms:modified xsi:type="dcterms:W3CDTF">2018-03-19T12:17:19Z</dcterms:modified>
</cp:coreProperties>
</file>